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83" r:id="rId2"/>
    <p:sldId id="257" r:id="rId3"/>
    <p:sldId id="258" r:id="rId4"/>
    <p:sldId id="282" r:id="rId5"/>
    <p:sldId id="277" r:id="rId6"/>
    <p:sldId id="261" r:id="rId7"/>
    <p:sldId id="279" r:id="rId8"/>
    <p:sldId id="280" r:id="rId9"/>
    <p:sldId id="278" r:id="rId10"/>
    <p:sldId id="262" r:id="rId11"/>
    <p:sldId id="281" r:id="rId12"/>
    <p:sldId id="268" r:id="rId13"/>
    <p:sldId id="269" r:id="rId14"/>
    <p:sldId id="270" r:id="rId15"/>
    <p:sldId id="272" r:id="rId16"/>
    <p:sldId id="274"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NBBSxm4pxxUatiKBUwJ4zLWyo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3" autoAdjust="0"/>
    <p:restoredTop sz="94660"/>
  </p:normalViewPr>
  <p:slideViewPr>
    <p:cSldViewPr snapToGrid="0">
      <p:cViewPr varScale="1">
        <p:scale>
          <a:sx n="77" d="100"/>
          <a:sy n="77" d="100"/>
        </p:scale>
        <p:origin x="76"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 Nordholm" userId="fe4993f8a59a71da" providerId="LiveId" clId="{9CDDF671-D511-42D2-9B19-F66B30EEFFC1}"/>
    <pc:docChg chg="undo custSel addSld delSld modSld sldOrd delMainMaster">
      <pc:chgData name="Henrik Nordholm" userId="fe4993f8a59a71da" providerId="LiveId" clId="{9CDDF671-D511-42D2-9B19-F66B30EEFFC1}" dt="2022-03-13T10:55:53.916" v="2503" actId="700"/>
      <pc:docMkLst>
        <pc:docMk/>
      </pc:docMkLst>
      <pc:sldChg chg="modSp del mod">
        <pc:chgData name="Henrik Nordholm" userId="fe4993f8a59a71da" providerId="LiveId" clId="{9CDDF671-D511-42D2-9B19-F66B30EEFFC1}" dt="2022-03-13T10:53:16.357" v="2488" actId="2696"/>
        <pc:sldMkLst>
          <pc:docMk/>
          <pc:sldMk cId="0" sldId="256"/>
        </pc:sldMkLst>
        <pc:spChg chg="mod">
          <ac:chgData name="Henrik Nordholm" userId="fe4993f8a59a71da" providerId="LiveId" clId="{9CDDF671-D511-42D2-9B19-F66B30EEFFC1}" dt="2022-03-13T10:40:29.541" v="2441" actId="20577"/>
          <ac:spMkLst>
            <pc:docMk/>
            <pc:sldMk cId="0" sldId="256"/>
            <ac:spMk id="64" creationId="{00000000-0000-0000-0000-000000000000}"/>
          </ac:spMkLst>
        </pc:spChg>
        <pc:spChg chg="mod">
          <ac:chgData name="Henrik Nordholm" userId="fe4993f8a59a71da" providerId="LiveId" clId="{9CDDF671-D511-42D2-9B19-F66B30EEFFC1}" dt="2021-07-28T17:47:10.340" v="3" actId="27636"/>
          <ac:spMkLst>
            <pc:docMk/>
            <pc:sldMk cId="0" sldId="256"/>
            <ac:spMk id="65" creationId="{00000000-0000-0000-0000-000000000000}"/>
          </ac:spMkLst>
        </pc:spChg>
      </pc:sldChg>
      <pc:sldChg chg="modSp mod">
        <pc:chgData name="Henrik Nordholm" userId="fe4993f8a59a71da" providerId="LiveId" clId="{9CDDF671-D511-42D2-9B19-F66B30EEFFC1}" dt="2022-03-13T10:53:27.953" v="2493" actId="20577"/>
        <pc:sldMkLst>
          <pc:docMk/>
          <pc:sldMk cId="0" sldId="257"/>
        </pc:sldMkLst>
        <pc:spChg chg="mod">
          <ac:chgData name="Henrik Nordholm" userId="fe4993f8a59a71da" providerId="LiveId" clId="{9CDDF671-D511-42D2-9B19-F66B30EEFFC1}" dt="2022-03-13T10:53:27.953" v="2493" actId="20577"/>
          <ac:spMkLst>
            <pc:docMk/>
            <pc:sldMk cId="0" sldId="257"/>
            <ac:spMk id="74" creationId="{00000000-0000-0000-0000-000000000000}"/>
          </ac:spMkLst>
        </pc:spChg>
      </pc:sldChg>
      <pc:sldChg chg="modSp mod">
        <pc:chgData name="Henrik Nordholm" userId="fe4993f8a59a71da" providerId="LiveId" clId="{9CDDF671-D511-42D2-9B19-F66B30EEFFC1}" dt="2021-07-31T08:55:36.628" v="167" actId="6549"/>
        <pc:sldMkLst>
          <pc:docMk/>
          <pc:sldMk cId="0" sldId="258"/>
        </pc:sldMkLst>
        <pc:spChg chg="mod">
          <ac:chgData name="Henrik Nordholm" userId="fe4993f8a59a71da" providerId="LiveId" clId="{9CDDF671-D511-42D2-9B19-F66B30EEFFC1}" dt="2021-07-31T08:55:36.628" v="167" actId="6549"/>
          <ac:spMkLst>
            <pc:docMk/>
            <pc:sldMk cId="0" sldId="258"/>
            <ac:spMk id="85" creationId="{00000000-0000-0000-0000-000000000000}"/>
          </ac:spMkLst>
        </pc:spChg>
      </pc:sldChg>
      <pc:sldChg chg="del setBg modNotes">
        <pc:chgData name="Henrik Nordholm" userId="fe4993f8a59a71da" providerId="LiveId" clId="{9CDDF671-D511-42D2-9B19-F66B30EEFFC1}" dt="2021-08-04T10:41:55.726" v="2433" actId="2696"/>
        <pc:sldMkLst>
          <pc:docMk/>
          <pc:sldMk cId="0" sldId="259"/>
        </pc:sldMkLst>
      </pc:sldChg>
      <pc:sldChg chg="del">
        <pc:chgData name="Henrik Nordholm" userId="fe4993f8a59a71da" providerId="LiveId" clId="{9CDDF671-D511-42D2-9B19-F66B30EEFFC1}" dt="2021-07-31T08:56:51.488" v="170" actId="2696"/>
        <pc:sldMkLst>
          <pc:docMk/>
          <pc:sldMk cId="0" sldId="260"/>
        </pc:sldMkLst>
      </pc:sldChg>
      <pc:sldChg chg="modSp mod">
        <pc:chgData name="Henrik Nordholm" userId="fe4993f8a59a71da" providerId="LiveId" clId="{9CDDF671-D511-42D2-9B19-F66B30EEFFC1}" dt="2021-07-31T08:56:58.605" v="182" actId="20577"/>
        <pc:sldMkLst>
          <pc:docMk/>
          <pc:sldMk cId="0" sldId="261"/>
        </pc:sldMkLst>
        <pc:spChg chg="mod">
          <ac:chgData name="Henrik Nordholm" userId="fe4993f8a59a71da" providerId="LiveId" clId="{9CDDF671-D511-42D2-9B19-F66B30EEFFC1}" dt="2021-07-31T08:56:58.605" v="182" actId="20577"/>
          <ac:spMkLst>
            <pc:docMk/>
            <pc:sldMk cId="0" sldId="261"/>
            <ac:spMk id="110" creationId="{00000000-0000-0000-0000-000000000000}"/>
          </ac:spMkLst>
        </pc:spChg>
      </pc:sldChg>
      <pc:sldChg chg="addSp delSp modSp mod modClrScheme chgLayout">
        <pc:chgData name="Henrik Nordholm" userId="fe4993f8a59a71da" providerId="LiveId" clId="{9CDDF671-D511-42D2-9B19-F66B30EEFFC1}" dt="2021-08-04T09:54:56.315" v="2125" actId="20577"/>
        <pc:sldMkLst>
          <pc:docMk/>
          <pc:sldMk cId="0" sldId="262"/>
        </pc:sldMkLst>
        <pc:spChg chg="add mod ord">
          <ac:chgData name="Henrik Nordholm" userId="fe4993f8a59a71da" providerId="LiveId" clId="{9CDDF671-D511-42D2-9B19-F66B30EEFFC1}" dt="2021-08-04T09:53:53.169" v="2115" actId="20577"/>
          <ac:spMkLst>
            <pc:docMk/>
            <pc:sldMk cId="0" sldId="262"/>
            <ac:spMk id="2" creationId="{71FA1DFD-D67F-4A7F-B0E6-933B3F0243CA}"/>
          </ac:spMkLst>
        </pc:spChg>
        <pc:spChg chg="mod ord">
          <ac:chgData name="Henrik Nordholm" userId="fe4993f8a59a71da" providerId="LiveId" clId="{9CDDF671-D511-42D2-9B19-F66B30EEFFC1}" dt="2021-08-04T09:54:56.315" v="2125" actId="20577"/>
          <ac:spMkLst>
            <pc:docMk/>
            <pc:sldMk cId="0" sldId="262"/>
            <ac:spMk id="155" creationId="{00000000-0000-0000-0000-000000000000}"/>
          </ac:spMkLst>
        </pc:spChg>
        <pc:picChg chg="del mod">
          <ac:chgData name="Henrik Nordholm" userId="fe4993f8a59a71da" providerId="LiveId" clId="{9CDDF671-D511-42D2-9B19-F66B30EEFFC1}" dt="2021-08-04T09:52:45.699" v="2105" actId="478"/>
          <ac:picMkLst>
            <pc:docMk/>
            <pc:sldMk cId="0" sldId="262"/>
            <ac:picMk id="156" creationId="{00000000-0000-0000-0000-000000000000}"/>
          </ac:picMkLst>
        </pc:picChg>
      </pc:sldChg>
      <pc:sldChg chg="addSp modSp del mod">
        <pc:chgData name="Henrik Nordholm" userId="fe4993f8a59a71da" providerId="LiveId" clId="{9CDDF671-D511-42D2-9B19-F66B30EEFFC1}" dt="2021-08-04T09:56:05.607" v="2131" actId="2696"/>
        <pc:sldMkLst>
          <pc:docMk/>
          <pc:sldMk cId="0" sldId="263"/>
        </pc:sldMkLst>
        <pc:picChg chg="add mod">
          <ac:chgData name="Henrik Nordholm" userId="fe4993f8a59a71da" providerId="LiveId" clId="{9CDDF671-D511-42D2-9B19-F66B30EEFFC1}" dt="2021-08-04T09:54:45.261" v="2123" actId="571"/>
          <ac:picMkLst>
            <pc:docMk/>
            <pc:sldMk cId="0" sldId="263"/>
            <ac:picMk id="8" creationId="{22ED6872-CFA5-434D-8385-997546080097}"/>
          </ac:picMkLst>
        </pc:picChg>
        <pc:picChg chg="mod">
          <ac:chgData name="Henrik Nordholm" userId="fe4993f8a59a71da" providerId="LiveId" clId="{9CDDF671-D511-42D2-9B19-F66B30EEFFC1}" dt="2021-08-04T09:54:42.653" v="2122" actId="1076"/>
          <ac:picMkLst>
            <pc:docMk/>
            <pc:sldMk cId="0" sldId="263"/>
            <ac:picMk id="166" creationId="{00000000-0000-0000-0000-000000000000}"/>
          </ac:picMkLst>
        </pc:picChg>
      </pc:sldChg>
      <pc:sldChg chg="modSp del mod">
        <pc:chgData name="Henrik Nordholm" userId="fe4993f8a59a71da" providerId="LiveId" clId="{9CDDF671-D511-42D2-9B19-F66B30EEFFC1}" dt="2021-08-04T09:56:43.329" v="2133" actId="2696"/>
        <pc:sldMkLst>
          <pc:docMk/>
          <pc:sldMk cId="0" sldId="264"/>
        </pc:sldMkLst>
        <pc:spChg chg="mod">
          <ac:chgData name="Henrik Nordholm" userId="fe4993f8a59a71da" providerId="LiveId" clId="{9CDDF671-D511-42D2-9B19-F66B30EEFFC1}" dt="2021-08-04T09:56:22.414" v="2132" actId="6549"/>
          <ac:spMkLst>
            <pc:docMk/>
            <pc:sldMk cId="0" sldId="264"/>
            <ac:spMk id="175" creationId="{00000000-0000-0000-0000-000000000000}"/>
          </ac:spMkLst>
        </pc:spChg>
      </pc:sldChg>
      <pc:sldChg chg="del">
        <pc:chgData name="Henrik Nordholm" userId="fe4993f8a59a71da" providerId="LiveId" clId="{9CDDF671-D511-42D2-9B19-F66B30EEFFC1}" dt="2021-08-04T09:57:08.689" v="2134" actId="2696"/>
        <pc:sldMkLst>
          <pc:docMk/>
          <pc:sldMk cId="0" sldId="265"/>
        </pc:sldMkLst>
      </pc:sldChg>
      <pc:sldChg chg="del">
        <pc:chgData name="Henrik Nordholm" userId="fe4993f8a59a71da" providerId="LiveId" clId="{9CDDF671-D511-42D2-9B19-F66B30EEFFC1}" dt="2021-07-31T08:57:22.194" v="183" actId="2696"/>
        <pc:sldMkLst>
          <pc:docMk/>
          <pc:sldMk cId="0" sldId="266"/>
        </pc:sldMkLst>
      </pc:sldChg>
      <pc:sldChg chg="delSp modSp del mod">
        <pc:chgData name="Henrik Nordholm" userId="fe4993f8a59a71da" providerId="LiveId" clId="{9CDDF671-D511-42D2-9B19-F66B30EEFFC1}" dt="2021-08-04T10:03:56.455" v="2209" actId="2696"/>
        <pc:sldMkLst>
          <pc:docMk/>
          <pc:sldMk cId="0" sldId="267"/>
        </pc:sldMkLst>
        <pc:spChg chg="mod">
          <ac:chgData name="Henrik Nordholm" userId="fe4993f8a59a71da" providerId="LiveId" clId="{9CDDF671-D511-42D2-9B19-F66B30EEFFC1}" dt="2021-08-04T09:57:55.995" v="2152" actId="20577"/>
          <ac:spMkLst>
            <pc:docMk/>
            <pc:sldMk cId="0" sldId="267"/>
            <ac:spMk id="206" creationId="{00000000-0000-0000-0000-000000000000}"/>
          </ac:spMkLst>
        </pc:spChg>
        <pc:spChg chg="del mod">
          <ac:chgData name="Henrik Nordholm" userId="fe4993f8a59a71da" providerId="LiveId" clId="{9CDDF671-D511-42D2-9B19-F66B30EEFFC1}" dt="2021-08-04T09:57:48.643" v="2136" actId="478"/>
          <ac:spMkLst>
            <pc:docMk/>
            <pc:sldMk cId="0" sldId="267"/>
            <ac:spMk id="207" creationId="{00000000-0000-0000-0000-000000000000}"/>
          </ac:spMkLst>
        </pc:spChg>
        <pc:spChg chg="mod">
          <ac:chgData name="Henrik Nordholm" userId="fe4993f8a59a71da" providerId="LiveId" clId="{9CDDF671-D511-42D2-9B19-F66B30EEFFC1}" dt="2021-08-04T09:58:11.155" v="2154" actId="20577"/>
          <ac:spMkLst>
            <pc:docMk/>
            <pc:sldMk cId="0" sldId="267"/>
            <ac:spMk id="208" creationId="{00000000-0000-0000-0000-000000000000}"/>
          </ac:spMkLst>
        </pc:spChg>
      </pc:sldChg>
      <pc:sldChg chg="addSp delSp modSp add del mod setBg delDesignElem">
        <pc:chgData name="Henrik Nordholm" userId="fe4993f8a59a71da" providerId="LiveId" clId="{9CDDF671-D511-42D2-9B19-F66B30EEFFC1}" dt="2021-08-04T10:42:01.474" v="2434" actId="2696"/>
        <pc:sldMkLst>
          <pc:docMk/>
          <pc:sldMk cId="794564736" sldId="267"/>
        </pc:sldMkLst>
        <pc:spChg chg="mod">
          <ac:chgData name="Henrik Nordholm" userId="fe4993f8a59a71da" providerId="LiveId" clId="{9CDDF671-D511-42D2-9B19-F66B30EEFFC1}" dt="2021-08-04T10:40:41.571" v="2424"/>
          <ac:spMkLst>
            <pc:docMk/>
            <pc:sldMk cId="794564736" sldId="267"/>
            <ac:spMk id="151" creationId="{255C4C73-65DF-44BC-8444-2B05973C5490}"/>
          </ac:spMkLst>
        </pc:spChg>
        <pc:spChg chg="add del">
          <ac:chgData name="Henrik Nordholm" userId="fe4993f8a59a71da" providerId="LiveId" clId="{9CDDF671-D511-42D2-9B19-F66B30EEFFC1}" dt="2021-08-04T10:40:41.571" v="2424"/>
          <ac:spMkLst>
            <pc:docMk/>
            <pc:sldMk cId="794564736" sldId="267"/>
            <ac:spMk id="158" creationId="{907EF6B7-1338-4443-8C46-6A318D952DFD}"/>
          </ac:spMkLst>
        </pc:spChg>
        <pc:spChg chg="add del">
          <ac:chgData name="Henrik Nordholm" userId="fe4993f8a59a71da" providerId="LiveId" clId="{9CDDF671-D511-42D2-9B19-F66B30EEFFC1}" dt="2021-08-04T10:40:41.571" v="2424"/>
          <ac:spMkLst>
            <pc:docMk/>
            <pc:sldMk cId="794564736" sldId="267"/>
            <ac:spMk id="159" creationId="{DAAE4CDD-124C-4DCF-9584-B6033B545DD5}"/>
          </ac:spMkLst>
        </pc:spChg>
        <pc:spChg chg="add del">
          <ac:chgData name="Henrik Nordholm" userId="fe4993f8a59a71da" providerId="LiveId" clId="{9CDDF671-D511-42D2-9B19-F66B30EEFFC1}" dt="2021-08-04T10:40:41.571" v="2424"/>
          <ac:spMkLst>
            <pc:docMk/>
            <pc:sldMk cId="794564736" sldId="267"/>
            <ac:spMk id="160" creationId="{081E4A58-353D-44AE-B2FC-2A74E2E400F7}"/>
          </ac:spMkLst>
        </pc:spChg>
      </pc:sldChg>
      <pc:sldChg chg="addSp modSp mod ord modClrScheme chgLayout">
        <pc:chgData name="Henrik Nordholm" userId="fe4993f8a59a71da" providerId="LiveId" clId="{9CDDF671-D511-42D2-9B19-F66B30EEFFC1}" dt="2021-08-04T10:03:43.182" v="2208" actId="14100"/>
        <pc:sldMkLst>
          <pc:docMk/>
          <pc:sldMk cId="0" sldId="268"/>
        </pc:sldMkLst>
        <pc:spChg chg="add mod ord">
          <ac:chgData name="Henrik Nordholm" userId="fe4993f8a59a71da" providerId="LiveId" clId="{9CDDF671-D511-42D2-9B19-F66B30EEFFC1}" dt="2021-08-04T10:02:47.540" v="2199" actId="700"/>
          <ac:spMkLst>
            <pc:docMk/>
            <pc:sldMk cId="0" sldId="268"/>
            <ac:spMk id="2" creationId="{377BFDBD-9EAA-4340-86C6-7F829EA2A18B}"/>
          </ac:spMkLst>
        </pc:spChg>
        <pc:spChg chg="add mod ord">
          <ac:chgData name="Henrik Nordholm" userId="fe4993f8a59a71da" providerId="LiveId" clId="{9CDDF671-D511-42D2-9B19-F66B30EEFFC1}" dt="2021-08-04T10:03:32.735" v="2205" actId="12"/>
          <ac:spMkLst>
            <pc:docMk/>
            <pc:sldMk cId="0" sldId="268"/>
            <ac:spMk id="3" creationId="{D68B1F61-697B-406E-BEB0-EF8B13EFAC47}"/>
          </ac:spMkLst>
        </pc:spChg>
        <pc:spChg chg="mod ord">
          <ac:chgData name="Henrik Nordholm" userId="fe4993f8a59a71da" providerId="LiveId" clId="{9CDDF671-D511-42D2-9B19-F66B30EEFFC1}" dt="2021-08-04T10:02:47.540" v="2199" actId="700"/>
          <ac:spMkLst>
            <pc:docMk/>
            <pc:sldMk cId="0" sldId="268"/>
            <ac:spMk id="217" creationId="{00000000-0000-0000-0000-000000000000}"/>
          </ac:spMkLst>
        </pc:spChg>
        <pc:picChg chg="mod">
          <ac:chgData name="Henrik Nordholm" userId="fe4993f8a59a71da" providerId="LiveId" clId="{9CDDF671-D511-42D2-9B19-F66B30EEFFC1}" dt="2021-08-04T10:03:43.182" v="2208" actId="14100"/>
          <ac:picMkLst>
            <pc:docMk/>
            <pc:sldMk cId="0" sldId="268"/>
            <ac:picMk id="218" creationId="{00000000-0000-0000-0000-000000000000}"/>
          </ac:picMkLst>
        </pc:picChg>
      </pc:sldChg>
      <pc:sldChg chg="modSp mod setBg">
        <pc:chgData name="Henrik Nordholm" userId="fe4993f8a59a71da" providerId="LiveId" clId="{9CDDF671-D511-42D2-9B19-F66B30EEFFC1}" dt="2021-08-04T10:04:51.388" v="2215" actId="12"/>
        <pc:sldMkLst>
          <pc:docMk/>
          <pc:sldMk cId="0" sldId="269"/>
        </pc:sldMkLst>
        <pc:spChg chg="mod">
          <ac:chgData name="Henrik Nordholm" userId="fe4993f8a59a71da" providerId="LiveId" clId="{9CDDF671-D511-42D2-9B19-F66B30EEFFC1}" dt="2021-08-04T10:04:20.445" v="2210" actId="122"/>
          <ac:spMkLst>
            <pc:docMk/>
            <pc:sldMk cId="0" sldId="269"/>
            <ac:spMk id="228" creationId="{00000000-0000-0000-0000-000000000000}"/>
          </ac:spMkLst>
        </pc:spChg>
        <pc:spChg chg="mod">
          <ac:chgData name="Henrik Nordholm" userId="fe4993f8a59a71da" providerId="LiveId" clId="{9CDDF671-D511-42D2-9B19-F66B30EEFFC1}" dt="2021-08-04T10:04:51.388" v="2215" actId="12"/>
          <ac:spMkLst>
            <pc:docMk/>
            <pc:sldMk cId="0" sldId="269"/>
            <ac:spMk id="229" creationId="{00000000-0000-0000-0000-000000000000}"/>
          </ac:spMkLst>
        </pc:spChg>
      </pc:sldChg>
      <pc:sldChg chg="modSp mod">
        <pc:chgData name="Henrik Nordholm" userId="fe4993f8a59a71da" providerId="LiveId" clId="{9CDDF671-D511-42D2-9B19-F66B30EEFFC1}" dt="2021-08-04T10:12:24.342" v="2292" actId="20577"/>
        <pc:sldMkLst>
          <pc:docMk/>
          <pc:sldMk cId="0" sldId="270"/>
        </pc:sldMkLst>
        <pc:spChg chg="mod">
          <ac:chgData name="Henrik Nordholm" userId="fe4993f8a59a71da" providerId="LiveId" clId="{9CDDF671-D511-42D2-9B19-F66B30EEFFC1}" dt="2021-08-04T10:11:44.736" v="2288" actId="122"/>
          <ac:spMkLst>
            <pc:docMk/>
            <pc:sldMk cId="0" sldId="270"/>
            <ac:spMk id="238" creationId="{00000000-0000-0000-0000-000000000000}"/>
          </ac:spMkLst>
        </pc:spChg>
        <pc:spChg chg="mod">
          <ac:chgData name="Henrik Nordholm" userId="fe4993f8a59a71da" providerId="LiveId" clId="{9CDDF671-D511-42D2-9B19-F66B30EEFFC1}" dt="2021-08-04T10:12:24.342" v="2292" actId="20577"/>
          <ac:spMkLst>
            <pc:docMk/>
            <pc:sldMk cId="0" sldId="270"/>
            <ac:spMk id="239" creationId="{00000000-0000-0000-0000-000000000000}"/>
          </ac:spMkLst>
        </pc:spChg>
      </pc:sldChg>
      <pc:sldChg chg="modSp del mod">
        <pc:chgData name="Henrik Nordholm" userId="fe4993f8a59a71da" providerId="LiveId" clId="{9CDDF671-D511-42D2-9B19-F66B30EEFFC1}" dt="2021-08-04T10:12:37.279" v="2293" actId="2696"/>
        <pc:sldMkLst>
          <pc:docMk/>
          <pc:sldMk cId="0" sldId="271"/>
        </pc:sldMkLst>
        <pc:spChg chg="mod">
          <ac:chgData name="Henrik Nordholm" userId="fe4993f8a59a71da" providerId="LiveId" clId="{9CDDF671-D511-42D2-9B19-F66B30EEFFC1}" dt="2021-08-04T09:59:36.697" v="2163" actId="255"/>
          <ac:spMkLst>
            <pc:docMk/>
            <pc:sldMk cId="0" sldId="271"/>
            <ac:spMk id="249" creationId="{00000000-0000-0000-0000-000000000000}"/>
          </ac:spMkLst>
        </pc:spChg>
      </pc:sldChg>
      <pc:sldChg chg="modSp mod">
        <pc:chgData name="Henrik Nordholm" userId="fe4993f8a59a71da" providerId="LiveId" clId="{9CDDF671-D511-42D2-9B19-F66B30EEFFC1}" dt="2021-08-04T10:14:17.332" v="2297" actId="20577"/>
        <pc:sldMkLst>
          <pc:docMk/>
          <pc:sldMk cId="0" sldId="272"/>
        </pc:sldMkLst>
        <pc:spChg chg="mod">
          <ac:chgData name="Henrik Nordholm" userId="fe4993f8a59a71da" providerId="LiveId" clId="{9CDDF671-D511-42D2-9B19-F66B30EEFFC1}" dt="2021-08-04T10:14:05.669" v="2295" actId="122"/>
          <ac:spMkLst>
            <pc:docMk/>
            <pc:sldMk cId="0" sldId="272"/>
            <ac:spMk id="259" creationId="{00000000-0000-0000-0000-000000000000}"/>
          </ac:spMkLst>
        </pc:spChg>
        <pc:spChg chg="mod">
          <ac:chgData name="Henrik Nordholm" userId="fe4993f8a59a71da" providerId="LiveId" clId="{9CDDF671-D511-42D2-9B19-F66B30EEFFC1}" dt="2021-08-04T10:14:17.332" v="2297" actId="20577"/>
          <ac:spMkLst>
            <pc:docMk/>
            <pc:sldMk cId="0" sldId="272"/>
            <ac:spMk id="260" creationId="{00000000-0000-0000-0000-000000000000}"/>
          </ac:spMkLst>
        </pc:spChg>
      </pc:sldChg>
      <pc:sldChg chg="del">
        <pc:chgData name="Henrik Nordholm" userId="fe4993f8a59a71da" providerId="LiveId" clId="{9CDDF671-D511-42D2-9B19-F66B30EEFFC1}" dt="2021-08-04T10:23:45.512" v="2407" actId="47"/>
        <pc:sldMkLst>
          <pc:docMk/>
          <pc:sldMk cId="0" sldId="273"/>
        </pc:sldMkLst>
      </pc:sldChg>
      <pc:sldChg chg="addSp delSp modSp add del mod modClrScheme chgLayout">
        <pc:chgData name="Henrik Nordholm" userId="fe4993f8a59a71da" providerId="LiveId" clId="{9CDDF671-D511-42D2-9B19-F66B30EEFFC1}" dt="2021-08-04T10:23:20.115" v="2403" actId="113"/>
        <pc:sldMkLst>
          <pc:docMk/>
          <pc:sldMk cId="0" sldId="274"/>
        </pc:sldMkLst>
        <pc:spChg chg="add del mod ord">
          <ac:chgData name="Henrik Nordholm" userId="fe4993f8a59a71da" providerId="LiveId" clId="{9CDDF671-D511-42D2-9B19-F66B30EEFFC1}" dt="2021-08-04T10:19:22.414" v="2301" actId="700"/>
          <ac:spMkLst>
            <pc:docMk/>
            <pc:sldMk cId="0" sldId="274"/>
            <ac:spMk id="2" creationId="{6615E9EA-621E-4508-AFEA-FC73BA172820}"/>
          </ac:spMkLst>
        </pc:spChg>
        <pc:spChg chg="add del mod ord">
          <ac:chgData name="Henrik Nordholm" userId="fe4993f8a59a71da" providerId="LiveId" clId="{9CDDF671-D511-42D2-9B19-F66B30EEFFC1}" dt="2021-08-04T10:19:22.414" v="2301" actId="700"/>
          <ac:spMkLst>
            <pc:docMk/>
            <pc:sldMk cId="0" sldId="274"/>
            <ac:spMk id="3" creationId="{DA953CE0-4000-4136-BCB1-F90EBFA9A598}"/>
          </ac:spMkLst>
        </pc:spChg>
        <pc:spChg chg="add mod ord">
          <ac:chgData name="Henrik Nordholm" userId="fe4993f8a59a71da" providerId="LiveId" clId="{9CDDF671-D511-42D2-9B19-F66B30EEFFC1}" dt="2021-08-04T10:21:45.057" v="2352" actId="20577"/>
          <ac:spMkLst>
            <pc:docMk/>
            <pc:sldMk cId="0" sldId="274"/>
            <ac:spMk id="4" creationId="{735B2C43-9915-447E-B287-A05AFC6E5156}"/>
          </ac:spMkLst>
        </pc:spChg>
        <pc:spChg chg="del">
          <ac:chgData name="Henrik Nordholm" userId="fe4993f8a59a71da" providerId="LiveId" clId="{9CDDF671-D511-42D2-9B19-F66B30EEFFC1}" dt="2021-08-04T10:18:43.356" v="2298" actId="700"/>
          <ac:spMkLst>
            <pc:docMk/>
            <pc:sldMk cId="0" sldId="274"/>
            <ac:spMk id="278" creationId="{00000000-0000-0000-0000-000000000000}"/>
          </ac:spMkLst>
        </pc:spChg>
        <pc:spChg chg="mod">
          <ac:chgData name="Henrik Nordholm" userId="fe4993f8a59a71da" providerId="LiveId" clId="{9CDDF671-D511-42D2-9B19-F66B30EEFFC1}" dt="2021-08-04T10:23:20.115" v="2403" actId="113"/>
          <ac:spMkLst>
            <pc:docMk/>
            <pc:sldMk cId="0" sldId="274"/>
            <ac:spMk id="279" creationId="{00000000-0000-0000-0000-000000000000}"/>
          </ac:spMkLst>
        </pc:spChg>
      </pc:sldChg>
      <pc:sldChg chg="del">
        <pc:chgData name="Henrik Nordholm" userId="fe4993f8a59a71da" providerId="LiveId" clId="{9CDDF671-D511-42D2-9B19-F66B30EEFFC1}" dt="2021-08-04T10:23:41.994" v="2405" actId="47"/>
        <pc:sldMkLst>
          <pc:docMk/>
          <pc:sldMk cId="0" sldId="275"/>
        </pc:sldMkLst>
      </pc:sldChg>
      <pc:sldChg chg="del">
        <pc:chgData name="Henrik Nordholm" userId="fe4993f8a59a71da" providerId="LiveId" clId="{9CDDF671-D511-42D2-9B19-F66B30EEFFC1}" dt="2021-08-04T10:23:44.178" v="2406" actId="47"/>
        <pc:sldMkLst>
          <pc:docMk/>
          <pc:sldMk cId="0" sldId="276"/>
        </pc:sldMkLst>
      </pc:sldChg>
      <pc:sldChg chg="addSp delSp modSp add mod ord modClrScheme chgLayout">
        <pc:chgData name="Henrik Nordholm" userId="fe4993f8a59a71da" providerId="LiveId" clId="{9CDDF671-D511-42D2-9B19-F66B30EEFFC1}" dt="2021-07-31T09:10:37.990" v="1012"/>
        <pc:sldMkLst>
          <pc:docMk/>
          <pc:sldMk cId="3869394634" sldId="277"/>
        </pc:sldMkLst>
        <pc:spChg chg="add del mod">
          <ac:chgData name="Henrik Nordholm" userId="fe4993f8a59a71da" providerId="LiveId" clId="{9CDDF671-D511-42D2-9B19-F66B30EEFFC1}" dt="2021-07-31T09:01:10.919" v="205" actId="22"/>
          <ac:spMkLst>
            <pc:docMk/>
            <pc:sldMk cId="3869394634" sldId="277"/>
            <ac:spMk id="8" creationId="{18DAA420-AC6C-4A43-AD9C-4A14442DD02B}"/>
          </ac:spMkLst>
        </pc:spChg>
        <pc:spChg chg="add mod">
          <ac:chgData name="Henrik Nordholm" userId="fe4993f8a59a71da" providerId="LiveId" clId="{9CDDF671-D511-42D2-9B19-F66B30EEFFC1}" dt="2021-07-31T09:04:19.553" v="1002" actId="6549"/>
          <ac:spMkLst>
            <pc:docMk/>
            <pc:sldMk cId="3869394634" sldId="277"/>
            <ac:spMk id="10" creationId="{2985132C-F7FC-4637-8D59-26DB124E8FC6}"/>
          </ac:spMkLst>
        </pc:spChg>
        <pc:spChg chg="del mod">
          <ac:chgData name="Henrik Nordholm" userId="fe4993f8a59a71da" providerId="LiveId" clId="{9CDDF671-D511-42D2-9B19-F66B30EEFFC1}" dt="2021-07-31T09:01:38.172" v="210" actId="700"/>
          <ac:spMkLst>
            <pc:docMk/>
            <pc:sldMk cId="3869394634" sldId="277"/>
            <ac:spMk id="269" creationId="{00000000-0000-0000-0000-000000000000}"/>
          </ac:spMkLst>
        </pc:spChg>
      </pc:sldChg>
      <pc:sldChg chg="addSp delSp modSp add mod ord modClrScheme chgLayout">
        <pc:chgData name="Henrik Nordholm" userId="fe4993f8a59a71da" providerId="LiveId" clId="{9CDDF671-D511-42D2-9B19-F66B30EEFFC1}" dt="2022-03-13T10:42:03.650" v="2487" actId="20577"/>
        <pc:sldMkLst>
          <pc:docMk/>
          <pc:sldMk cId="2153346535" sldId="278"/>
        </pc:sldMkLst>
        <pc:spChg chg="add mod">
          <ac:chgData name="Henrik Nordholm" userId="fe4993f8a59a71da" providerId="LiveId" clId="{9CDDF671-D511-42D2-9B19-F66B30EEFFC1}" dt="2022-03-13T10:42:03.650" v="2487" actId="20577"/>
          <ac:spMkLst>
            <pc:docMk/>
            <pc:sldMk cId="2153346535" sldId="278"/>
            <ac:spMk id="8" creationId="{225FDEC5-B2A6-437C-A755-BBA1405CD543}"/>
          </ac:spMkLst>
        </pc:spChg>
        <pc:spChg chg="del mod">
          <ac:chgData name="Henrik Nordholm" userId="fe4993f8a59a71da" providerId="LiveId" clId="{9CDDF671-D511-42D2-9B19-F66B30EEFFC1}" dt="2021-07-31T09:02:18.074" v="214" actId="700"/>
          <ac:spMkLst>
            <pc:docMk/>
            <pc:sldMk cId="2153346535" sldId="278"/>
            <ac:spMk id="269" creationId="{00000000-0000-0000-0000-000000000000}"/>
          </ac:spMkLst>
        </pc:spChg>
      </pc:sldChg>
      <pc:sldChg chg="addSp modSp add mod ord modClrScheme chgLayout">
        <pc:chgData name="Henrik Nordholm" userId="fe4993f8a59a71da" providerId="LiveId" clId="{9CDDF671-D511-42D2-9B19-F66B30EEFFC1}" dt="2021-08-04T10:25:32.117" v="2417" actId="115"/>
        <pc:sldMkLst>
          <pc:docMk/>
          <pc:sldMk cId="479978159" sldId="279"/>
        </pc:sldMkLst>
        <pc:spChg chg="add mod ord">
          <ac:chgData name="Henrik Nordholm" userId="fe4993f8a59a71da" providerId="LiveId" clId="{9CDDF671-D511-42D2-9B19-F66B30EEFFC1}" dt="2021-08-04T10:25:32.117" v="2417" actId="115"/>
          <ac:spMkLst>
            <pc:docMk/>
            <pc:sldMk cId="479978159" sldId="279"/>
            <ac:spMk id="2" creationId="{8EE53188-C1F5-41AF-BBBB-674C6B37CCCC}"/>
          </ac:spMkLst>
        </pc:spChg>
        <pc:spChg chg="mod ord">
          <ac:chgData name="Henrik Nordholm" userId="fe4993f8a59a71da" providerId="LiveId" clId="{9CDDF671-D511-42D2-9B19-F66B30EEFFC1}" dt="2021-07-31T09:14:25.768" v="1075" actId="20577"/>
          <ac:spMkLst>
            <pc:docMk/>
            <pc:sldMk cId="479978159" sldId="279"/>
            <ac:spMk id="269" creationId="{00000000-0000-0000-0000-000000000000}"/>
          </ac:spMkLst>
        </pc:spChg>
      </pc:sldChg>
      <pc:sldChg chg="addSp delSp modSp add mod">
        <pc:chgData name="Henrik Nordholm" userId="fe4993f8a59a71da" providerId="LiveId" clId="{9CDDF671-D511-42D2-9B19-F66B30EEFFC1}" dt="2021-07-31T09:29:02.644" v="1329" actId="1076"/>
        <pc:sldMkLst>
          <pc:docMk/>
          <pc:sldMk cId="3059317468" sldId="280"/>
        </pc:sldMkLst>
        <pc:spChg chg="add del mod">
          <ac:chgData name="Henrik Nordholm" userId="fe4993f8a59a71da" providerId="LiveId" clId="{9CDDF671-D511-42D2-9B19-F66B30EEFFC1}" dt="2021-07-31T09:22:43.592" v="1122" actId="20577"/>
          <ac:spMkLst>
            <pc:docMk/>
            <pc:sldMk cId="3059317468" sldId="280"/>
            <ac:spMk id="2" creationId="{8EE53188-C1F5-41AF-BBBB-674C6B37CCCC}"/>
          </ac:spMkLst>
        </pc:spChg>
        <pc:spChg chg="add del mod">
          <ac:chgData name="Henrik Nordholm" userId="fe4993f8a59a71da" providerId="LiveId" clId="{9CDDF671-D511-42D2-9B19-F66B30EEFFC1}" dt="2021-07-31T09:23:51.454" v="1198"/>
          <ac:spMkLst>
            <pc:docMk/>
            <pc:sldMk cId="3059317468" sldId="280"/>
            <ac:spMk id="3" creationId="{9BAFE921-9443-465E-9B59-91D862D8CE0C}"/>
          </ac:spMkLst>
        </pc:spChg>
        <pc:spChg chg="add del mod">
          <ac:chgData name="Henrik Nordholm" userId="fe4993f8a59a71da" providerId="LiveId" clId="{9CDDF671-D511-42D2-9B19-F66B30EEFFC1}" dt="2021-07-31T09:23:51.457" v="1200"/>
          <ac:spMkLst>
            <pc:docMk/>
            <pc:sldMk cId="3059317468" sldId="280"/>
            <ac:spMk id="4" creationId="{830C483D-815B-4905-9B3D-2B9DE21A305D}"/>
          </ac:spMkLst>
        </pc:spChg>
        <pc:spChg chg="add mod">
          <ac:chgData name="Henrik Nordholm" userId="fe4993f8a59a71da" providerId="LiveId" clId="{9CDDF671-D511-42D2-9B19-F66B30EEFFC1}" dt="2021-07-31T09:29:02.644" v="1329" actId="1076"/>
          <ac:spMkLst>
            <pc:docMk/>
            <pc:sldMk cId="3059317468" sldId="280"/>
            <ac:spMk id="5" creationId="{86335AFA-7361-46B3-9122-69DD35328C9A}"/>
          </ac:spMkLst>
        </pc:spChg>
        <pc:spChg chg="add mod">
          <ac:chgData name="Henrik Nordholm" userId="fe4993f8a59a71da" providerId="LiveId" clId="{9CDDF671-D511-42D2-9B19-F66B30EEFFC1}" dt="2021-07-31T09:28:03.486" v="1309" actId="1076"/>
          <ac:spMkLst>
            <pc:docMk/>
            <pc:sldMk cId="3059317468" sldId="280"/>
            <ac:spMk id="8" creationId="{85A41DF5-DE6B-4BEA-A083-70595C08A074}"/>
          </ac:spMkLst>
        </pc:spChg>
        <pc:spChg chg="add mod">
          <ac:chgData name="Henrik Nordholm" userId="fe4993f8a59a71da" providerId="LiveId" clId="{9CDDF671-D511-42D2-9B19-F66B30EEFFC1}" dt="2021-07-31T09:28:09.547" v="1310" actId="1076"/>
          <ac:spMkLst>
            <pc:docMk/>
            <pc:sldMk cId="3059317468" sldId="280"/>
            <ac:spMk id="9" creationId="{43F8D0CF-D611-4CD8-A5A1-9C88EC333B69}"/>
          </ac:spMkLst>
        </pc:spChg>
        <pc:spChg chg="add mod">
          <ac:chgData name="Henrik Nordholm" userId="fe4993f8a59a71da" providerId="LiveId" clId="{9CDDF671-D511-42D2-9B19-F66B30EEFFC1}" dt="2021-07-31T09:27:55.332" v="1307" actId="1076"/>
          <ac:spMkLst>
            <pc:docMk/>
            <pc:sldMk cId="3059317468" sldId="280"/>
            <ac:spMk id="10" creationId="{E6693578-33A7-4B2A-8EF7-0DFA61E1639B}"/>
          </ac:spMkLst>
        </pc:spChg>
        <pc:spChg chg="add mod">
          <ac:chgData name="Henrik Nordholm" userId="fe4993f8a59a71da" providerId="LiveId" clId="{9CDDF671-D511-42D2-9B19-F66B30EEFFC1}" dt="2021-07-31T09:27:58.984" v="1308" actId="1076"/>
          <ac:spMkLst>
            <pc:docMk/>
            <pc:sldMk cId="3059317468" sldId="280"/>
            <ac:spMk id="11" creationId="{440A2405-FE76-4256-A01D-3202D7ED4800}"/>
          </ac:spMkLst>
        </pc:spChg>
        <pc:spChg chg="add mod">
          <ac:chgData name="Henrik Nordholm" userId="fe4993f8a59a71da" providerId="LiveId" clId="{9CDDF671-D511-42D2-9B19-F66B30EEFFC1}" dt="2021-07-31T09:27:50.948" v="1306" actId="1076"/>
          <ac:spMkLst>
            <pc:docMk/>
            <pc:sldMk cId="3059317468" sldId="280"/>
            <ac:spMk id="12" creationId="{ACA709F4-B12D-4A48-9987-B491CBEF6719}"/>
          </ac:spMkLst>
        </pc:spChg>
        <pc:spChg chg="add del mod">
          <ac:chgData name="Henrik Nordholm" userId="fe4993f8a59a71da" providerId="LiveId" clId="{9CDDF671-D511-42D2-9B19-F66B30EEFFC1}" dt="2021-07-31T09:22:26.996" v="1121"/>
          <ac:spMkLst>
            <pc:docMk/>
            <pc:sldMk cId="3059317468" sldId="280"/>
            <ac:spMk id="15" creationId="{7649B4D5-72CF-484E-A2DC-4077167D0AC4}"/>
          </ac:spMkLst>
        </pc:spChg>
        <pc:spChg chg="add del mod">
          <ac:chgData name="Henrik Nordholm" userId="fe4993f8a59a71da" providerId="LiveId" clId="{9CDDF671-D511-42D2-9B19-F66B30EEFFC1}" dt="2021-07-31T09:22:49.165" v="1124"/>
          <ac:spMkLst>
            <pc:docMk/>
            <pc:sldMk cId="3059317468" sldId="280"/>
            <ac:spMk id="16" creationId="{36860D90-8416-4555-9769-085F8672387E}"/>
          </ac:spMkLst>
        </pc:spChg>
        <pc:spChg chg="add del mod">
          <ac:chgData name="Henrik Nordholm" userId="fe4993f8a59a71da" providerId="LiveId" clId="{9CDDF671-D511-42D2-9B19-F66B30EEFFC1}" dt="2021-07-31T09:24:02.190" v="1201" actId="478"/>
          <ac:spMkLst>
            <pc:docMk/>
            <pc:sldMk cId="3059317468" sldId="280"/>
            <ac:spMk id="17" creationId="{A1D59920-6DCC-41DF-AF67-0745FD21245D}"/>
          </ac:spMkLst>
        </pc:spChg>
        <pc:spChg chg="mod">
          <ac:chgData name="Henrik Nordholm" userId="fe4993f8a59a71da" providerId="LiveId" clId="{9CDDF671-D511-42D2-9B19-F66B30EEFFC1}" dt="2021-07-31T09:28:28.423" v="1325" actId="20577"/>
          <ac:spMkLst>
            <pc:docMk/>
            <pc:sldMk cId="3059317468" sldId="280"/>
            <ac:spMk id="269" creationId="{00000000-0000-0000-0000-000000000000}"/>
          </ac:spMkLst>
        </pc:spChg>
      </pc:sldChg>
      <pc:sldChg chg="addSp modSp new mod">
        <pc:chgData name="Henrik Nordholm" userId="fe4993f8a59a71da" providerId="LiveId" clId="{9CDDF671-D511-42D2-9B19-F66B30EEFFC1}" dt="2021-08-04T09:55:57.946" v="2130" actId="14100"/>
        <pc:sldMkLst>
          <pc:docMk/>
          <pc:sldMk cId="267490170" sldId="281"/>
        </pc:sldMkLst>
        <pc:spChg chg="mod">
          <ac:chgData name="Henrik Nordholm" userId="fe4993f8a59a71da" providerId="LiveId" clId="{9CDDF671-D511-42D2-9B19-F66B30EEFFC1}" dt="2021-08-04T09:54:45.311" v="2124" actId="27636"/>
          <ac:spMkLst>
            <pc:docMk/>
            <pc:sldMk cId="267490170" sldId="281"/>
            <ac:spMk id="2" creationId="{9909D138-1ED8-4C86-B44E-31F6B49AD25C}"/>
          </ac:spMkLst>
        </pc:spChg>
        <pc:picChg chg="add mod">
          <ac:chgData name="Henrik Nordholm" userId="fe4993f8a59a71da" providerId="LiveId" clId="{9CDDF671-D511-42D2-9B19-F66B30EEFFC1}" dt="2021-08-04T09:55:57.946" v="2130" actId="14100"/>
          <ac:picMkLst>
            <pc:docMk/>
            <pc:sldMk cId="267490170" sldId="281"/>
            <ac:picMk id="3" creationId="{E1C14DF7-84C4-4BB5-9D8D-91F14B82BB49}"/>
          </ac:picMkLst>
        </pc:picChg>
      </pc:sldChg>
      <pc:sldChg chg="add del">
        <pc:chgData name="Henrik Nordholm" userId="fe4993f8a59a71da" providerId="LiveId" clId="{9CDDF671-D511-42D2-9B19-F66B30EEFFC1}" dt="2021-08-04T09:54:01.228" v="2116" actId="2696"/>
        <pc:sldMkLst>
          <pc:docMk/>
          <pc:sldMk cId="2709519180" sldId="281"/>
        </pc:sldMkLst>
      </pc:sldChg>
      <pc:sldChg chg="new add del">
        <pc:chgData name="Henrik Nordholm" userId="fe4993f8a59a71da" providerId="LiveId" clId="{9CDDF671-D511-42D2-9B19-F66B30EEFFC1}" dt="2021-08-04T10:23:40.248" v="2404" actId="47"/>
        <pc:sldMkLst>
          <pc:docMk/>
          <pc:sldMk cId="226428579" sldId="282"/>
        </pc:sldMkLst>
      </pc:sldChg>
      <pc:sldChg chg="addSp delSp modSp add mod modClrScheme chgLayout">
        <pc:chgData name="Henrik Nordholm" userId="fe4993f8a59a71da" providerId="LiveId" clId="{9CDDF671-D511-42D2-9B19-F66B30EEFFC1}" dt="2021-08-04T10:41:47.873" v="2432" actId="14100"/>
        <pc:sldMkLst>
          <pc:docMk/>
          <pc:sldMk cId="3510387374" sldId="282"/>
        </pc:sldMkLst>
        <pc:spChg chg="del">
          <ac:chgData name="Henrik Nordholm" userId="fe4993f8a59a71da" providerId="LiveId" clId="{9CDDF671-D511-42D2-9B19-F66B30EEFFC1}" dt="2021-08-04T10:41:35.562" v="2430" actId="700"/>
          <ac:spMkLst>
            <pc:docMk/>
            <pc:sldMk cId="3510387374" sldId="282"/>
            <ac:spMk id="94" creationId="{00000000-0000-0000-0000-000000000000}"/>
          </ac:spMkLst>
        </pc:spChg>
        <pc:picChg chg="add mod">
          <ac:chgData name="Henrik Nordholm" userId="fe4993f8a59a71da" providerId="LiveId" clId="{9CDDF671-D511-42D2-9B19-F66B30EEFFC1}" dt="2021-08-04T10:41:47.873" v="2432" actId="14100"/>
          <ac:picMkLst>
            <pc:docMk/>
            <pc:sldMk cId="3510387374" sldId="282"/>
            <ac:picMk id="2" creationId="{857A7208-616A-43D1-96DB-E5066B38A05A}"/>
          </ac:picMkLst>
        </pc:picChg>
        <pc:picChg chg="del">
          <ac:chgData name="Henrik Nordholm" userId="fe4993f8a59a71da" providerId="LiveId" clId="{9CDDF671-D511-42D2-9B19-F66B30EEFFC1}" dt="2021-08-04T10:25:56.671" v="2419" actId="478"/>
          <ac:picMkLst>
            <pc:docMk/>
            <pc:sldMk cId="3510387374" sldId="282"/>
            <ac:picMk id="95" creationId="{00000000-0000-0000-0000-000000000000}"/>
          </ac:picMkLst>
        </pc:picChg>
      </pc:sldChg>
      <pc:sldChg chg="add del">
        <pc:chgData name="Henrik Nordholm" userId="fe4993f8a59a71da" providerId="LiveId" clId="{9CDDF671-D511-42D2-9B19-F66B30EEFFC1}" dt="2021-08-04T10:41:11.855" v="2427"/>
        <pc:sldMkLst>
          <pc:docMk/>
          <pc:sldMk cId="1885213960" sldId="283"/>
        </pc:sldMkLst>
      </pc:sldChg>
      <pc:sldChg chg="addSp delSp modSp new mod modClrScheme chgLayout">
        <pc:chgData name="Henrik Nordholm" userId="fe4993f8a59a71da" providerId="LiveId" clId="{9CDDF671-D511-42D2-9B19-F66B30EEFFC1}" dt="2022-03-13T10:55:53.916" v="2503" actId="700"/>
        <pc:sldMkLst>
          <pc:docMk/>
          <pc:sldMk cId="3835280329" sldId="283"/>
        </pc:sldMkLst>
        <pc:spChg chg="del">
          <ac:chgData name="Henrik Nordholm" userId="fe4993f8a59a71da" providerId="LiveId" clId="{9CDDF671-D511-42D2-9B19-F66B30EEFFC1}" dt="2022-03-13T10:55:53.916" v="2503" actId="700"/>
          <ac:spMkLst>
            <pc:docMk/>
            <pc:sldMk cId="3835280329" sldId="283"/>
            <ac:spMk id="2" creationId="{7A6C2FF7-BD3B-471C-BCB3-AEEF231F3519}"/>
          </ac:spMkLst>
        </pc:spChg>
        <pc:spChg chg="del">
          <ac:chgData name="Henrik Nordholm" userId="fe4993f8a59a71da" providerId="LiveId" clId="{9CDDF671-D511-42D2-9B19-F66B30EEFFC1}" dt="2022-03-13T10:55:53.916" v="2503" actId="700"/>
          <ac:spMkLst>
            <pc:docMk/>
            <pc:sldMk cId="3835280329" sldId="283"/>
            <ac:spMk id="3" creationId="{7904C0CE-9FF3-473F-94C4-88CE339A3883}"/>
          </ac:spMkLst>
        </pc:spChg>
        <pc:picChg chg="add mod">
          <ac:chgData name="Henrik Nordholm" userId="fe4993f8a59a71da" providerId="LiveId" clId="{9CDDF671-D511-42D2-9B19-F66B30EEFFC1}" dt="2022-03-13T10:55:42.318" v="2502" actId="14100"/>
          <ac:picMkLst>
            <pc:docMk/>
            <pc:sldMk cId="3835280329" sldId="283"/>
            <ac:picMk id="4" creationId="{E7EB17CA-3BD6-4F10-ACEB-1963D8DC86C2}"/>
          </ac:picMkLst>
        </pc:picChg>
      </pc:sldChg>
      <pc:sldMasterChg chg="delSldLayout">
        <pc:chgData name="Henrik Nordholm" userId="fe4993f8a59a71da" providerId="LiveId" clId="{9CDDF671-D511-42D2-9B19-F66B30EEFFC1}" dt="2021-07-31T08:57:22.194" v="183" actId="2696"/>
        <pc:sldMasterMkLst>
          <pc:docMk/>
          <pc:sldMasterMk cId="0" sldId="2147483648"/>
        </pc:sldMasterMkLst>
        <pc:sldLayoutChg chg="del">
          <pc:chgData name="Henrik Nordholm" userId="fe4993f8a59a71da" providerId="LiveId" clId="{9CDDF671-D511-42D2-9B19-F66B30EEFFC1}" dt="2021-07-31T08:57:22.194" v="183" actId="2696"/>
          <pc:sldLayoutMkLst>
            <pc:docMk/>
            <pc:sldMasterMk cId="0" sldId="2147483648"/>
            <pc:sldLayoutMk cId="0" sldId="2147483650"/>
          </pc:sldLayoutMkLst>
        </pc:sldLayoutChg>
      </pc:sldMasterChg>
      <pc:sldMasterChg chg="del delSldLayout">
        <pc:chgData name="Henrik Nordholm" userId="fe4993f8a59a71da" providerId="LiveId" clId="{9CDDF671-D511-42D2-9B19-F66B30EEFFC1}" dt="2021-08-04T10:42:01.474" v="2434" actId="2696"/>
        <pc:sldMasterMkLst>
          <pc:docMk/>
          <pc:sldMasterMk cId="2635513059" sldId="2147483661"/>
        </pc:sldMasterMkLst>
        <pc:sldLayoutChg chg="del">
          <pc:chgData name="Henrik Nordholm" userId="fe4993f8a59a71da" providerId="LiveId" clId="{9CDDF671-D511-42D2-9B19-F66B30EEFFC1}" dt="2021-08-04T10:42:01.474" v="2434" actId="2696"/>
          <pc:sldLayoutMkLst>
            <pc:docMk/>
            <pc:sldMasterMk cId="2635513059" sldId="2147483661"/>
            <pc:sldLayoutMk cId="718343814" sldId="2147483662"/>
          </pc:sldLayoutMkLst>
        </pc:sldLayoutChg>
        <pc:sldLayoutChg chg="del">
          <pc:chgData name="Henrik Nordholm" userId="fe4993f8a59a71da" providerId="LiveId" clId="{9CDDF671-D511-42D2-9B19-F66B30EEFFC1}" dt="2021-08-04T10:42:01.474" v="2434" actId="2696"/>
          <pc:sldLayoutMkLst>
            <pc:docMk/>
            <pc:sldMasterMk cId="2635513059" sldId="2147483661"/>
            <pc:sldLayoutMk cId="1476178905" sldId="2147483663"/>
          </pc:sldLayoutMkLst>
        </pc:sldLayoutChg>
        <pc:sldLayoutChg chg="del">
          <pc:chgData name="Henrik Nordholm" userId="fe4993f8a59a71da" providerId="LiveId" clId="{9CDDF671-D511-42D2-9B19-F66B30EEFFC1}" dt="2021-08-04T10:42:01.474" v="2434" actId="2696"/>
          <pc:sldLayoutMkLst>
            <pc:docMk/>
            <pc:sldMasterMk cId="2635513059" sldId="2147483661"/>
            <pc:sldLayoutMk cId="2004576087" sldId="2147483664"/>
          </pc:sldLayoutMkLst>
        </pc:sldLayoutChg>
        <pc:sldLayoutChg chg="del">
          <pc:chgData name="Henrik Nordholm" userId="fe4993f8a59a71da" providerId="LiveId" clId="{9CDDF671-D511-42D2-9B19-F66B30EEFFC1}" dt="2021-08-04T10:42:01.474" v="2434" actId="2696"/>
          <pc:sldLayoutMkLst>
            <pc:docMk/>
            <pc:sldMasterMk cId="2635513059" sldId="2147483661"/>
            <pc:sldLayoutMk cId="3306876392" sldId="2147483665"/>
          </pc:sldLayoutMkLst>
        </pc:sldLayoutChg>
        <pc:sldLayoutChg chg="del">
          <pc:chgData name="Henrik Nordholm" userId="fe4993f8a59a71da" providerId="LiveId" clId="{9CDDF671-D511-42D2-9B19-F66B30EEFFC1}" dt="2021-08-04T10:42:01.474" v="2434" actId="2696"/>
          <pc:sldLayoutMkLst>
            <pc:docMk/>
            <pc:sldMasterMk cId="2635513059" sldId="2147483661"/>
            <pc:sldLayoutMk cId="1296202422" sldId="2147483666"/>
          </pc:sldLayoutMkLst>
        </pc:sldLayoutChg>
        <pc:sldLayoutChg chg="del">
          <pc:chgData name="Henrik Nordholm" userId="fe4993f8a59a71da" providerId="LiveId" clId="{9CDDF671-D511-42D2-9B19-F66B30EEFFC1}" dt="2021-08-04T10:42:01.474" v="2434" actId="2696"/>
          <pc:sldLayoutMkLst>
            <pc:docMk/>
            <pc:sldMasterMk cId="2635513059" sldId="2147483661"/>
            <pc:sldLayoutMk cId="25223840" sldId="2147483667"/>
          </pc:sldLayoutMkLst>
        </pc:sldLayoutChg>
        <pc:sldLayoutChg chg="del">
          <pc:chgData name="Henrik Nordholm" userId="fe4993f8a59a71da" providerId="LiveId" clId="{9CDDF671-D511-42D2-9B19-F66B30EEFFC1}" dt="2021-08-04T10:42:01.474" v="2434" actId="2696"/>
          <pc:sldLayoutMkLst>
            <pc:docMk/>
            <pc:sldMasterMk cId="2635513059" sldId="2147483661"/>
            <pc:sldLayoutMk cId="111869854" sldId="2147483668"/>
          </pc:sldLayoutMkLst>
        </pc:sldLayoutChg>
        <pc:sldLayoutChg chg="del">
          <pc:chgData name="Henrik Nordholm" userId="fe4993f8a59a71da" providerId="LiveId" clId="{9CDDF671-D511-42D2-9B19-F66B30EEFFC1}" dt="2021-08-04T10:42:01.474" v="2434" actId="2696"/>
          <pc:sldLayoutMkLst>
            <pc:docMk/>
            <pc:sldMasterMk cId="2635513059" sldId="2147483661"/>
            <pc:sldLayoutMk cId="3004654813" sldId="2147483669"/>
          </pc:sldLayoutMkLst>
        </pc:sldLayoutChg>
        <pc:sldLayoutChg chg="del">
          <pc:chgData name="Henrik Nordholm" userId="fe4993f8a59a71da" providerId="LiveId" clId="{9CDDF671-D511-42D2-9B19-F66B30EEFFC1}" dt="2021-08-04T10:42:01.474" v="2434" actId="2696"/>
          <pc:sldLayoutMkLst>
            <pc:docMk/>
            <pc:sldMasterMk cId="2635513059" sldId="2147483661"/>
            <pc:sldLayoutMk cId="353067797" sldId="2147483670"/>
          </pc:sldLayoutMkLst>
        </pc:sldLayoutChg>
        <pc:sldLayoutChg chg="del">
          <pc:chgData name="Henrik Nordholm" userId="fe4993f8a59a71da" providerId="LiveId" clId="{9CDDF671-D511-42D2-9B19-F66B30EEFFC1}" dt="2021-08-04T10:42:01.474" v="2434" actId="2696"/>
          <pc:sldLayoutMkLst>
            <pc:docMk/>
            <pc:sldMasterMk cId="2635513059" sldId="2147483661"/>
            <pc:sldLayoutMk cId="2729808576" sldId="2147483671"/>
          </pc:sldLayoutMkLst>
        </pc:sldLayoutChg>
        <pc:sldLayoutChg chg="del">
          <pc:chgData name="Henrik Nordholm" userId="fe4993f8a59a71da" providerId="LiveId" clId="{9CDDF671-D511-42D2-9B19-F66B30EEFFC1}" dt="2021-08-04T10:42:01.474" v="2434" actId="2696"/>
          <pc:sldLayoutMkLst>
            <pc:docMk/>
            <pc:sldMasterMk cId="2635513059" sldId="2147483661"/>
            <pc:sldLayoutMk cId="2722873270"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6827a2e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ge6827a2e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43c3c2dd9_2_6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e43c3c2dd9_2_6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43c3c2dd9_2_3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e43c3c2dd9_2_3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Vi har inför hösten valt att slå ihop grupperna vit-gul och orange-violett. Vit-Gul för att det var ojämn fördelning av barn och det skulle ge mer flexibilitet i anpassning av utmaning för individen samt i antal tränare i gruppen. I den äldre gruppen är det färre ungdomar och därför ger sammanslagningen en större grupp</a:t>
            </a:r>
            <a:endParaRPr dirty="0"/>
          </a:p>
        </p:txBody>
      </p:sp>
      <p:sp>
        <p:nvSpPr>
          <p:cNvPr id="222" name="Google Shape;222;ge43c3c2dd9_2_3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43c3c2dd9_2_38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e43c3c2dd9_2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43c3c2dd9_2_5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e43c3c2dd9_2_5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Som sammansättningen ser ut just nu, så kommer vi ha en utmaning att hitta de som skall lägga banor, stötta de äldre ungdomarna, flera erfarna som slutar i ungdomsgruppen kommande år. Flera erfarna som inte kan springa själv – utmaning att skugga, sätta ut/ta in kontroller</a:t>
            </a:r>
            <a:endParaRPr/>
          </a:p>
          <a:p>
            <a:pPr marL="0" lvl="0" indent="0" algn="l" rtl="0">
              <a:spcBef>
                <a:spcPts val="0"/>
              </a:spcBef>
              <a:spcAft>
                <a:spcPts val="0"/>
              </a:spcAft>
              <a:buNone/>
            </a:pPr>
            <a:r>
              <a:rPr lang="sv-SE"/>
              <a:t>Vi vill kunna erbjuda de helt unga roliga träningar – idag har vi en grupp med 25 barn och kan inte ta in fler i gruppen. Därför väntelista. Det behövs fler ledare för att kunna erbjuda fler träning. </a:t>
            </a:r>
            <a:endParaRPr/>
          </a:p>
          <a:p>
            <a:pPr marL="0" lvl="0" indent="0" algn="l" rtl="0">
              <a:spcBef>
                <a:spcPts val="0"/>
              </a:spcBef>
              <a:spcAft>
                <a:spcPts val="0"/>
              </a:spcAft>
              <a:buNone/>
            </a:pPr>
            <a:r>
              <a:rPr lang="sv-SE"/>
              <a:t>Vi lägger ner mycket tid varje vecka, skall vi utvecklas behöver vi hjälp av ledare som inte är föräldrar</a:t>
            </a:r>
            <a:endParaRPr/>
          </a:p>
        </p:txBody>
      </p:sp>
      <p:sp>
        <p:nvSpPr>
          <p:cNvPr id="253" name="Google Shape;253;ge43c3c2dd9_2_5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43c3c2dd9_2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e43c3c2dd9_2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e43c3c2dd9_2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ge43c3c2dd9_2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43c3c2dd9_2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ge43c3c2dd9_2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37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e43c3c2dd9_2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e43c3c2dd9_2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8102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e43c3c2dd9_2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e43c3c2dd9_2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8623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e43c3c2dd9_2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e43c3c2dd9_2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463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e43c3c2dd9_2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e43c3c2dd9_2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664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43c3c2dd9_2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9" name="Google Shape;149;ge43c3c2dd9_2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e43c3c2dd9_0_59"/>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1" name="Google Shape;11;ge43c3c2dd9_0_59"/>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ge43c3c2dd9_0_5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e43c3c2dd9_0_9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50"/>
        <p:cNvGrpSpPr/>
        <p:nvPr/>
      </p:nvGrpSpPr>
      <p:grpSpPr>
        <a:xfrm>
          <a:off x="0" y="0"/>
          <a:ext cx="0" cy="0"/>
          <a:chOff x="0" y="0"/>
          <a:chExt cx="0" cy="0"/>
        </a:xfrm>
      </p:grpSpPr>
      <p:sp>
        <p:nvSpPr>
          <p:cNvPr id="51" name="Google Shape;51;ge43c3c2dd9_0_10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2" name="Google Shape;52;ge43c3c2dd9_0_10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3" name="Google Shape;53;ge43c3c2dd9_0_10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ge43c3c2dd9_0_10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ge43c3c2dd9_0_10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ge43c3c2dd9_0_6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ge43c3c2dd9_0_6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19" name="Google Shape;19;ge43c3c2dd9_0_6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ge43c3c2dd9_0_7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e43c3c2dd9_0_70"/>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3" name="Google Shape;23;ge43c3c2dd9_0_70"/>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4" name="Google Shape;24;ge43c3c2dd9_0_7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ge43c3c2dd9_0_7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ge43c3c2dd9_0_7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ge43c3c2dd9_0_78"/>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ge43c3c2dd9_0_78"/>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ge43c3c2dd9_0_7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ge43c3c2dd9_0_82"/>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4" name="Google Shape;34;ge43c3c2dd9_0_8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ge43c3c2dd9_0_8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ge43c3c2dd9_0_85"/>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ge43c3c2dd9_0_85"/>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ge43c3c2dd9_0_85"/>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0" name="Google Shape;40;ge43c3c2dd9_0_8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ge43c3c2dd9_0_91"/>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3" name="Google Shape;43;ge43c3c2dd9_0_9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e43c3c2dd9_0_94"/>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ge43c3c2dd9_0_94"/>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47" name="Google Shape;47;ge43c3c2dd9_0_9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e43c3c2dd9_0_5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ge43c3c2dd9_0_5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8" name="Google Shape;8;ge43c3c2dd9_0_5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www.savedalensaik.se/start/?ID=174522" TargetMode="External"/><Relationship Id="rId4" Type="http://schemas.openxmlformats.org/officeDocument/2006/relationships/hyperlink" Target="https://www.savedalensaik.se/start/?ID=16910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7EB17CA-3BD6-4F10-ACEB-1963D8DC86C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3528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ge43c3c2dd9_2_160"/>
          <p:cNvGrpSpPr/>
          <p:nvPr/>
        </p:nvGrpSpPr>
        <p:grpSpPr>
          <a:xfrm>
            <a:off x="0" y="6095999"/>
            <a:ext cx="12198096" cy="595310"/>
            <a:chOff x="0" y="6095999"/>
            <a:chExt cx="12198096" cy="595310"/>
          </a:xfrm>
        </p:grpSpPr>
        <p:sp>
          <p:nvSpPr>
            <p:cNvPr id="152" name="Google Shape;152;ge43c3c2dd9_2_160"/>
            <p:cNvSpPr/>
            <p:nvPr/>
          </p:nvSpPr>
          <p:spPr>
            <a:xfrm>
              <a:off x="6096" y="6419088"/>
              <a:ext cx="12192000" cy="97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ge43c3c2dd9_2_160"/>
            <p:cNvSpPr/>
            <p:nvPr/>
          </p:nvSpPr>
          <p:spPr>
            <a:xfrm>
              <a:off x="0" y="6266688"/>
              <a:ext cx="12192000" cy="975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4" name="Google Shape;154;ge43c3c2dd9_2_160"/>
            <p:cNvPicPr preferRelativeResize="0"/>
            <p:nvPr/>
          </p:nvPicPr>
          <p:blipFill rotWithShape="1">
            <a:blip r:embed="rId3">
              <a:alphaModFix/>
            </a:blip>
            <a:srcRect/>
            <a:stretch/>
          </p:blipFill>
          <p:spPr>
            <a:xfrm>
              <a:off x="653357" y="6095999"/>
              <a:ext cx="891834" cy="595310"/>
            </a:xfrm>
            <a:prstGeom prst="rect">
              <a:avLst/>
            </a:prstGeom>
            <a:noFill/>
            <a:ln>
              <a:noFill/>
            </a:ln>
          </p:spPr>
        </p:pic>
      </p:grpSp>
      <p:sp>
        <p:nvSpPr>
          <p:cNvPr id="155" name="Google Shape;155;ge43c3c2dd9_2_160"/>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sv-SE" dirty="0"/>
              <a:t>Breddkommittén</a:t>
            </a:r>
            <a:endParaRPr dirty="0"/>
          </a:p>
        </p:txBody>
      </p:sp>
      <p:sp>
        <p:nvSpPr>
          <p:cNvPr id="2" name="Platshållare för text 1">
            <a:extLst>
              <a:ext uri="{FF2B5EF4-FFF2-40B4-BE49-F238E27FC236}">
                <a16:creationId xmlns:a16="http://schemas.microsoft.com/office/drawing/2014/main" id="{71FA1DFD-D67F-4A7F-B0E6-933B3F0243CA}"/>
              </a:ext>
            </a:extLst>
          </p:cNvPr>
          <p:cNvSpPr>
            <a:spLocks noGrp="1"/>
          </p:cNvSpPr>
          <p:nvPr>
            <p:ph type="body" idx="1"/>
          </p:nvPr>
        </p:nvSpPr>
        <p:spPr/>
        <p:txBody>
          <a:bodyPr>
            <a:normAutofit/>
          </a:bodyPr>
          <a:lstStyle/>
          <a:p>
            <a:pPr marL="76200" indent="0">
              <a:buNone/>
            </a:pPr>
            <a:r>
              <a:rPr lang="sv-SE" sz="1400" b="1" dirty="0"/>
              <a:t>Arbetar med aktiviteter för alla medlemmar i syfte att stärka gemenskapen. Verkar för att samordna och öka klubbens bredd.</a:t>
            </a:r>
          </a:p>
          <a:p>
            <a:pPr marL="76200" indent="0">
              <a:buNone/>
            </a:pPr>
            <a:endParaRPr lang="sv-SE" sz="1400" b="1" dirty="0"/>
          </a:p>
          <a:p>
            <a:pPr marL="76200" indent="0">
              <a:buNone/>
            </a:pPr>
            <a:r>
              <a:rPr lang="sv-SE" sz="1400" b="1" dirty="0"/>
              <a:t>Ansvarar för</a:t>
            </a:r>
          </a:p>
          <a:p>
            <a:pPr lvl="1"/>
            <a:r>
              <a:rPr lang="sv-SE" sz="1400" dirty="0"/>
              <a:t>Klubbresa/aktivitet</a:t>
            </a:r>
          </a:p>
          <a:p>
            <a:pPr lvl="1"/>
            <a:r>
              <a:rPr lang="sv-SE" sz="1400" dirty="0"/>
              <a:t>Klubbens deltagande i 25-manna alternativt annan breddkavle</a:t>
            </a:r>
          </a:p>
          <a:p>
            <a:pPr lvl="1"/>
            <a:r>
              <a:rPr lang="sv-SE" sz="1400" dirty="0"/>
              <a:t>Att samordna lag över åldersgränserna till breddkavlar</a:t>
            </a:r>
          </a:p>
          <a:p>
            <a:pPr lvl="1"/>
            <a:r>
              <a:rPr lang="sv-SE" sz="1400" dirty="0"/>
              <a:t>Att utse ansvarig för skinklopp och marsipangrislopp</a:t>
            </a:r>
          </a:p>
          <a:p>
            <a:pPr lvl="1"/>
            <a:r>
              <a:rPr lang="sv-SE" sz="1400" dirty="0"/>
              <a:t>Att utse en arbetsgrupp för årsfest</a:t>
            </a:r>
          </a:p>
          <a:p>
            <a:pPr lvl="1"/>
            <a:r>
              <a:rPr lang="sv-SE" sz="1400" dirty="0"/>
              <a:t>Att utse en klubbvärd för O-ringen</a:t>
            </a:r>
          </a:p>
          <a:p>
            <a:pPr lvl="1"/>
            <a:r>
              <a:rPr lang="sv-SE" sz="1400" dirty="0"/>
              <a:t>Att anordna nybörjarkurs för vuxna (i samarbete med ungdomskommittén)</a:t>
            </a:r>
          </a:p>
          <a:p>
            <a:pPr lvl="1"/>
            <a:endParaRPr lang="sv-SE" sz="1400" dirty="0"/>
          </a:p>
          <a:p>
            <a:r>
              <a:rPr lang="sv-SE" sz="1400" dirty="0"/>
              <a:t>Planerar och genomför träningsarrangemang tillsammans med J&amp;S ( t ex 25-mannaträning</a:t>
            </a:r>
          </a:p>
          <a:p>
            <a:r>
              <a:rPr lang="sv-SE" sz="1400" dirty="0"/>
              <a:t>Informerar på hemsida, anslagstavlan i klubbstugan samt på annat sätt som bedöms lämpligt kring breddhändelser</a:t>
            </a:r>
          </a:p>
          <a:p>
            <a:r>
              <a:rPr lang="sv-SE" sz="1400" dirty="0"/>
              <a:t>Budgeterar och följer upp kommitténs verksamhet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09D138-1ED8-4C86-B44E-31F6B49AD25C}"/>
              </a:ext>
            </a:extLst>
          </p:cNvPr>
          <p:cNvSpPr>
            <a:spLocks noGrp="1"/>
          </p:cNvSpPr>
          <p:nvPr>
            <p:ph type="title"/>
          </p:nvPr>
        </p:nvSpPr>
        <p:spPr/>
        <p:txBody>
          <a:bodyPr>
            <a:normAutofit fontScale="90000"/>
          </a:bodyPr>
          <a:lstStyle/>
          <a:p>
            <a:endParaRPr lang="sv-SE"/>
          </a:p>
        </p:txBody>
      </p:sp>
      <p:pic>
        <p:nvPicPr>
          <p:cNvPr id="3" name="Google Shape;166;ge43c3c2dd9_2_212">
            <a:extLst>
              <a:ext uri="{FF2B5EF4-FFF2-40B4-BE49-F238E27FC236}">
                <a16:creationId xmlns:a16="http://schemas.microsoft.com/office/drawing/2014/main" id="{E1C14DF7-84C4-4BB5-9D8D-91F14B82BB49}"/>
              </a:ext>
            </a:extLst>
          </p:cNvPr>
          <p:cNvPicPr preferRelativeResize="0"/>
          <p:nvPr/>
        </p:nvPicPr>
        <p:blipFill>
          <a:blip r:embed="rId2">
            <a:alphaModFix/>
          </a:blip>
          <a:stretch>
            <a:fillRect/>
          </a:stretch>
        </p:blipFill>
        <p:spPr>
          <a:xfrm>
            <a:off x="152400" y="347132"/>
            <a:ext cx="11980333" cy="6307667"/>
          </a:xfrm>
          <a:prstGeom prst="rect">
            <a:avLst/>
          </a:prstGeom>
          <a:noFill/>
          <a:ln>
            <a:noFill/>
          </a:ln>
        </p:spPr>
      </p:pic>
    </p:spTree>
    <p:extLst>
      <p:ext uri="{BB962C8B-B14F-4D97-AF65-F5344CB8AC3E}">
        <p14:creationId xmlns:p14="http://schemas.microsoft.com/office/powerpoint/2010/main" val="267490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ge43c3c2dd9_2_646"/>
          <p:cNvGrpSpPr/>
          <p:nvPr/>
        </p:nvGrpSpPr>
        <p:grpSpPr>
          <a:xfrm>
            <a:off x="0" y="6095999"/>
            <a:ext cx="12198096" cy="595310"/>
            <a:chOff x="0" y="6095999"/>
            <a:chExt cx="12198096" cy="595310"/>
          </a:xfrm>
        </p:grpSpPr>
        <p:sp>
          <p:nvSpPr>
            <p:cNvPr id="214" name="Google Shape;214;ge43c3c2dd9_2_646"/>
            <p:cNvSpPr/>
            <p:nvPr/>
          </p:nvSpPr>
          <p:spPr>
            <a:xfrm>
              <a:off x="6096" y="6419088"/>
              <a:ext cx="12192000" cy="97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5" name="Google Shape;215;ge43c3c2dd9_2_646"/>
            <p:cNvSpPr/>
            <p:nvPr/>
          </p:nvSpPr>
          <p:spPr>
            <a:xfrm>
              <a:off x="0" y="6266688"/>
              <a:ext cx="12192000" cy="975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6" name="Google Shape;216;ge43c3c2dd9_2_646"/>
            <p:cNvPicPr preferRelativeResize="0"/>
            <p:nvPr/>
          </p:nvPicPr>
          <p:blipFill rotWithShape="1">
            <a:blip r:embed="rId3">
              <a:alphaModFix/>
            </a:blip>
            <a:srcRect/>
            <a:stretch/>
          </p:blipFill>
          <p:spPr>
            <a:xfrm>
              <a:off x="653357" y="6095999"/>
              <a:ext cx="891834" cy="595310"/>
            </a:xfrm>
            <a:prstGeom prst="rect">
              <a:avLst/>
            </a:prstGeom>
            <a:noFill/>
            <a:ln>
              <a:noFill/>
            </a:ln>
          </p:spPr>
        </p:pic>
      </p:grpSp>
      <p:sp>
        <p:nvSpPr>
          <p:cNvPr id="217" name="Google Shape;217;ge43c3c2dd9_2_64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sv-SE" sz="4000"/>
              <a:t>Ungdomskommittén</a:t>
            </a:r>
            <a:endParaRPr/>
          </a:p>
        </p:txBody>
      </p:sp>
      <p:sp>
        <p:nvSpPr>
          <p:cNvPr id="2" name="Platshållare för text 1">
            <a:extLst>
              <a:ext uri="{FF2B5EF4-FFF2-40B4-BE49-F238E27FC236}">
                <a16:creationId xmlns:a16="http://schemas.microsoft.com/office/drawing/2014/main" id="{377BFDBD-9EAA-4340-86C6-7F829EA2A18B}"/>
              </a:ext>
            </a:extLst>
          </p:cNvPr>
          <p:cNvSpPr>
            <a:spLocks noGrp="1"/>
          </p:cNvSpPr>
          <p:nvPr>
            <p:ph type="body" idx="1"/>
          </p:nvPr>
        </p:nvSpPr>
        <p:spPr/>
        <p:txBody>
          <a:bodyPr/>
          <a:lstStyle/>
          <a:p>
            <a:endParaRPr lang="sv-SE"/>
          </a:p>
        </p:txBody>
      </p:sp>
      <p:sp>
        <p:nvSpPr>
          <p:cNvPr id="3" name="Platshållare för text 2">
            <a:extLst>
              <a:ext uri="{FF2B5EF4-FFF2-40B4-BE49-F238E27FC236}">
                <a16:creationId xmlns:a16="http://schemas.microsoft.com/office/drawing/2014/main" id="{D68B1F61-697B-406E-BEB0-EF8B13EFAC47}"/>
              </a:ext>
            </a:extLst>
          </p:cNvPr>
          <p:cNvSpPr>
            <a:spLocks noGrp="1"/>
          </p:cNvSpPr>
          <p:nvPr>
            <p:ph type="body" idx="2"/>
          </p:nvPr>
        </p:nvSpPr>
        <p:spPr/>
        <p:txBody>
          <a:bodyPr/>
          <a:lstStyle/>
          <a:p>
            <a:pPr marL="107950" indent="0">
              <a:buNone/>
            </a:pPr>
            <a:r>
              <a:rPr lang="sv-SE" dirty="0">
                <a:solidFill>
                  <a:schemeClr val="dk1"/>
                </a:solidFill>
                <a:latin typeface="Calibri"/>
                <a:ea typeface="Calibri"/>
                <a:cs typeface="Calibri"/>
                <a:sym typeface="Calibri"/>
              </a:rPr>
              <a:t>”SAIKs ungdomsverksamhet ska kontinuerligt tillhöra toppskiktet bland Sveriges orienteringsklubbar. Verksamheten har de bästa ledarna, omfattar alla ålderskategorier och utvecklar våra ungdomar orienteringsmässigt, fysiskt och socialt oavsett tävlingsmässig ambitionsnivå. Vår framgång byggs av våra ledord Glädje, Engagemang och Kvalitet”.</a:t>
            </a:r>
          </a:p>
          <a:p>
            <a:pPr marL="107950" indent="0">
              <a:buNone/>
            </a:pPr>
            <a:endParaRPr lang="sv-SE" dirty="0"/>
          </a:p>
        </p:txBody>
      </p:sp>
      <p:pic>
        <p:nvPicPr>
          <p:cNvPr id="218" name="Google Shape;218;ge43c3c2dd9_2_646"/>
          <p:cNvPicPr preferRelativeResize="0"/>
          <p:nvPr/>
        </p:nvPicPr>
        <p:blipFill rotWithShape="1">
          <a:blip r:embed="rId4">
            <a:alphaModFix/>
          </a:blip>
          <a:srcRect/>
          <a:stretch/>
        </p:blipFill>
        <p:spPr>
          <a:xfrm>
            <a:off x="415601" y="1536633"/>
            <a:ext cx="5333100" cy="3890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grpSp>
        <p:nvGrpSpPr>
          <p:cNvPr id="224" name="Google Shape;224;ge43c3c2dd9_2_300"/>
          <p:cNvGrpSpPr/>
          <p:nvPr/>
        </p:nvGrpSpPr>
        <p:grpSpPr>
          <a:xfrm>
            <a:off x="0" y="6095999"/>
            <a:ext cx="12198096" cy="595310"/>
            <a:chOff x="0" y="6095999"/>
            <a:chExt cx="12198096" cy="595310"/>
          </a:xfrm>
        </p:grpSpPr>
        <p:sp>
          <p:nvSpPr>
            <p:cNvPr id="225" name="Google Shape;225;ge43c3c2dd9_2_300"/>
            <p:cNvSpPr/>
            <p:nvPr/>
          </p:nvSpPr>
          <p:spPr>
            <a:xfrm>
              <a:off x="6096" y="6419088"/>
              <a:ext cx="12192000" cy="97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ge43c3c2dd9_2_300"/>
            <p:cNvSpPr/>
            <p:nvPr/>
          </p:nvSpPr>
          <p:spPr>
            <a:xfrm>
              <a:off x="0" y="6266688"/>
              <a:ext cx="12192000" cy="975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7" name="Google Shape;227;ge43c3c2dd9_2_300"/>
            <p:cNvPicPr preferRelativeResize="0"/>
            <p:nvPr/>
          </p:nvPicPr>
          <p:blipFill rotWithShape="1">
            <a:blip r:embed="rId3">
              <a:alphaModFix/>
            </a:blip>
            <a:srcRect/>
            <a:stretch/>
          </p:blipFill>
          <p:spPr>
            <a:xfrm>
              <a:off x="653357" y="6095999"/>
              <a:ext cx="891834" cy="595310"/>
            </a:xfrm>
            <a:prstGeom prst="rect">
              <a:avLst/>
            </a:prstGeom>
            <a:noFill/>
            <a:ln>
              <a:noFill/>
            </a:ln>
          </p:spPr>
        </p:pic>
      </p:grpSp>
      <p:sp>
        <p:nvSpPr>
          <p:cNvPr id="228" name="Google Shape;228;ge43c3c2dd9_2_300"/>
          <p:cNvSpPr txBox="1">
            <a:spLocks noGrp="1"/>
          </p:cNvSpPr>
          <p:nvPr>
            <p:ph type="title"/>
          </p:nvPr>
        </p:nvSpPr>
        <p:spPr>
          <a:xfrm>
            <a:off x="838200" y="341412"/>
            <a:ext cx="10515600" cy="800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sv-SE" dirty="0"/>
              <a:t>Läget 2021</a:t>
            </a:r>
            <a:endParaRPr dirty="0"/>
          </a:p>
        </p:txBody>
      </p:sp>
      <p:sp>
        <p:nvSpPr>
          <p:cNvPr id="229" name="Google Shape;229;ge43c3c2dd9_2_300"/>
          <p:cNvSpPr txBox="1">
            <a:spLocks noGrp="1"/>
          </p:cNvSpPr>
          <p:nvPr>
            <p:ph type="body" idx="1"/>
          </p:nvPr>
        </p:nvSpPr>
        <p:spPr>
          <a:xfrm>
            <a:off x="838200" y="1019916"/>
            <a:ext cx="10515600" cy="5072100"/>
          </a:xfrm>
          <a:prstGeom prst="rect">
            <a:avLst/>
          </a:prstGeom>
          <a:noFill/>
          <a:ln>
            <a:noFill/>
          </a:ln>
        </p:spPr>
        <p:txBody>
          <a:bodyPr spcFirstLastPara="1" wrap="square" lIns="91425" tIns="45700" rIns="91425" bIns="45700" anchor="t" anchorCtr="0">
            <a:normAutofit/>
          </a:bodyPr>
          <a:lstStyle/>
          <a:p>
            <a:pPr marL="228600" lvl="0" indent="-241934" algn="l" rtl="0">
              <a:lnSpc>
                <a:spcPct val="90000"/>
              </a:lnSpc>
              <a:spcBef>
                <a:spcPts val="0"/>
              </a:spcBef>
              <a:spcAft>
                <a:spcPts val="0"/>
              </a:spcAft>
              <a:buClr>
                <a:schemeClr val="dk1"/>
              </a:buClr>
              <a:buSzPts val="2800"/>
              <a:buFont typeface="Calibri"/>
              <a:buChar char="-"/>
            </a:pPr>
            <a:endParaRPr lang="sv-SE" sz="1400" dirty="0"/>
          </a:p>
          <a:p>
            <a:pPr marL="228600" lvl="0" indent="-241934" algn="l" rtl="0">
              <a:lnSpc>
                <a:spcPct val="90000"/>
              </a:lnSpc>
              <a:spcBef>
                <a:spcPts val="0"/>
              </a:spcBef>
              <a:spcAft>
                <a:spcPts val="0"/>
              </a:spcAft>
              <a:buClr>
                <a:schemeClr val="dk1"/>
              </a:buClr>
              <a:buSzPts val="2800"/>
              <a:buFont typeface="Calibri"/>
              <a:buChar char="-"/>
            </a:pPr>
            <a:endParaRPr lang="sv-SE" sz="1400" dirty="0"/>
          </a:p>
          <a:p>
            <a:pPr marL="0" lvl="0" indent="0" algn="l" rtl="0">
              <a:lnSpc>
                <a:spcPct val="90000"/>
              </a:lnSpc>
              <a:spcBef>
                <a:spcPts val="0"/>
              </a:spcBef>
              <a:spcAft>
                <a:spcPts val="0"/>
              </a:spcAft>
              <a:buClr>
                <a:schemeClr val="dk1"/>
              </a:buClr>
              <a:buSzPts val="2800"/>
              <a:buNone/>
            </a:pPr>
            <a:r>
              <a:rPr lang="sv-SE" sz="1400" dirty="0"/>
              <a:t>Grupper / löpare</a:t>
            </a:r>
            <a:endParaRPr sz="1400" dirty="0"/>
          </a:p>
          <a:p>
            <a:pPr marL="685800" lvl="1" indent="-240030" algn="l" rtl="0">
              <a:lnSpc>
                <a:spcPct val="90000"/>
              </a:lnSpc>
              <a:spcBef>
                <a:spcPts val="500"/>
              </a:spcBef>
              <a:spcAft>
                <a:spcPts val="0"/>
              </a:spcAft>
              <a:buClr>
                <a:schemeClr val="dk1"/>
              </a:buClr>
              <a:buSzPts val="2400"/>
              <a:buFont typeface="Calibri"/>
              <a:buChar char="-"/>
            </a:pPr>
            <a:r>
              <a:rPr lang="sv-SE" sz="1400" dirty="0"/>
              <a:t>7-8 år 25 barn och 10 på väntelista</a:t>
            </a:r>
            <a:endParaRPr sz="1400" dirty="0"/>
          </a:p>
          <a:p>
            <a:pPr marL="685800" lvl="1" indent="-240030" algn="l" rtl="0">
              <a:lnSpc>
                <a:spcPct val="90000"/>
              </a:lnSpc>
              <a:spcBef>
                <a:spcPts val="500"/>
              </a:spcBef>
              <a:spcAft>
                <a:spcPts val="0"/>
              </a:spcAft>
              <a:buClr>
                <a:schemeClr val="dk1"/>
              </a:buClr>
              <a:buSzPts val="2400"/>
              <a:buFont typeface="Calibri"/>
              <a:buChar char="-"/>
            </a:pPr>
            <a:r>
              <a:rPr lang="sv-SE" sz="1400" dirty="0"/>
              <a:t>Vit-Gul 9-12 år: ~40 aktiva</a:t>
            </a:r>
            <a:endParaRPr sz="1400" dirty="0"/>
          </a:p>
          <a:p>
            <a:pPr marL="685800" lvl="1" indent="-240030" algn="l" rtl="0">
              <a:lnSpc>
                <a:spcPct val="90000"/>
              </a:lnSpc>
              <a:spcBef>
                <a:spcPts val="500"/>
              </a:spcBef>
              <a:spcAft>
                <a:spcPts val="0"/>
              </a:spcAft>
              <a:buClr>
                <a:schemeClr val="dk1"/>
              </a:buClr>
              <a:buSzPts val="2400"/>
              <a:buFont typeface="Calibri"/>
              <a:buChar char="-"/>
            </a:pPr>
            <a:r>
              <a:rPr lang="sv-SE" sz="1400" dirty="0"/>
              <a:t>Orange-Violett 13-16 år: ~15 aktiva</a:t>
            </a:r>
            <a:endParaRPr sz="1400" dirty="0"/>
          </a:p>
          <a:p>
            <a:pPr marL="685800" lvl="1" indent="-87630" algn="l" rtl="0">
              <a:lnSpc>
                <a:spcPct val="90000"/>
              </a:lnSpc>
              <a:spcBef>
                <a:spcPts val="500"/>
              </a:spcBef>
              <a:spcAft>
                <a:spcPts val="0"/>
              </a:spcAft>
              <a:buClr>
                <a:schemeClr val="dk1"/>
              </a:buClr>
              <a:buSzPts val="2400"/>
              <a:buFont typeface="Calibri"/>
              <a:buNone/>
            </a:pPr>
            <a:endParaRPr sz="1400" dirty="0"/>
          </a:p>
          <a:p>
            <a:pPr marL="0" lvl="0" indent="0" algn="l" rtl="0">
              <a:lnSpc>
                <a:spcPct val="90000"/>
              </a:lnSpc>
              <a:spcBef>
                <a:spcPts val="1000"/>
              </a:spcBef>
              <a:spcAft>
                <a:spcPts val="0"/>
              </a:spcAft>
              <a:buClr>
                <a:schemeClr val="dk1"/>
              </a:buClr>
              <a:buSzPts val="2800"/>
              <a:buNone/>
            </a:pPr>
            <a:r>
              <a:rPr lang="sv-SE" sz="1400" dirty="0"/>
              <a:t>Träningar </a:t>
            </a:r>
            <a:endParaRPr sz="1400" dirty="0"/>
          </a:p>
          <a:p>
            <a:pPr marL="685800" lvl="1" indent="-240030" algn="l" rtl="0">
              <a:lnSpc>
                <a:spcPct val="90000"/>
              </a:lnSpc>
              <a:spcBef>
                <a:spcPts val="500"/>
              </a:spcBef>
              <a:spcAft>
                <a:spcPts val="0"/>
              </a:spcAft>
              <a:buClr>
                <a:schemeClr val="dk1"/>
              </a:buClr>
              <a:buSzPts val="2400"/>
              <a:buFont typeface="Calibri"/>
              <a:buChar char="-"/>
            </a:pPr>
            <a:r>
              <a:rPr lang="sv-SE" sz="1400" dirty="0"/>
              <a:t>Varje tisdag året runt</a:t>
            </a:r>
            <a:endParaRPr sz="1400" dirty="0"/>
          </a:p>
          <a:p>
            <a:pPr marL="1143000" lvl="2" indent="-238125" algn="l" rtl="0">
              <a:lnSpc>
                <a:spcPct val="90000"/>
              </a:lnSpc>
              <a:spcBef>
                <a:spcPts val="500"/>
              </a:spcBef>
              <a:spcAft>
                <a:spcPts val="0"/>
              </a:spcAft>
              <a:buClr>
                <a:schemeClr val="dk1"/>
              </a:buClr>
              <a:buSzPts val="2000"/>
              <a:buFont typeface="Calibri"/>
              <a:buChar char="-"/>
            </a:pPr>
            <a:r>
              <a:rPr lang="sv-SE" sz="1400" dirty="0"/>
              <a:t>April till semestern &amp; Augusti till oktober teknikträning</a:t>
            </a:r>
            <a:endParaRPr sz="1400" dirty="0"/>
          </a:p>
          <a:p>
            <a:pPr marL="1600200" lvl="3" indent="-237172" algn="l" rtl="0">
              <a:lnSpc>
                <a:spcPct val="90000"/>
              </a:lnSpc>
              <a:spcBef>
                <a:spcPts val="500"/>
              </a:spcBef>
              <a:spcAft>
                <a:spcPts val="0"/>
              </a:spcAft>
              <a:buClr>
                <a:schemeClr val="dk1"/>
              </a:buClr>
              <a:buSzPts val="1800"/>
              <a:buFont typeface="Calibri"/>
              <a:buChar char="-"/>
            </a:pPr>
            <a:r>
              <a:rPr lang="sv-SE" sz="1400" dirty="0"/>
              <a:t>Banor på 5 olika nivåer</a:t>
            </a:r>
            <a:endParaRPr sz="1400" dirty="0"/>
          </a:p>
          <a:p>
            <a:pPr marL="1143000" lvl="2" indent="-238125" algn="l" rtl="0">
              <a:lnSpc>
                <a:spcPct val="90000"/>
              </a:lnSpc>
              <a:spcBef>
                <a:spcPts val="500"/>
              </a:spcBef>
              <a:spcAft>
                <a:spcPts val="0"/>
              </a:spcAft>
              <a:buClr>
                <a:schemeClr val="dk1"/>
              </a:buClr>
              <a:buSzPts val="2000"/>
              <a:buFont typeface="Calibri"/>
              <a:buChar char="-"/>
            </a:pPr>
            <a:r>
              <a:rPr lang="sv-SE" sz="1400" dirty="0"/>
              <a:t>Övriga månader löpträning </a:t>
            </a:r>
            <a:endParaRPr sz="1400" dirty="0"/>
          </a:p>
          <a:p>
            <a:pPr marL="685800" lvl="1" indent="-240030" algn="l" rtl="0">
              <a:lnSpc>
                <a:spcPct val="90000"/>
              </a:lnSpc>
              <a:spcBef>
                <a:spcPts val="500"/>
              </a:spcBef>
              <a:spcAft>
                <a:spcPts val="0"/>
              </a:spcAft>
              <a:buClr>
                <a:schemeClr val="dk1"/>
              </a:buClr>
              <a:buSzPts val="2400"/>
              <a:buFont typeface="Calibri"/>
              <a:buChar char="-"/>
            </a:pPr>
            <a:r>
              <a:rPr lang="sv-SE" sz="1400" dirty="0"/>
              <a:t>Äldre ungdomar även torsdagar</a:t>
            </a:r>
            <a:endParaRPr sz="1400" dirty="0"/>
          </a:p>
          <a:p>
            <a:pPr marL="228600" lvl="0" indent="-64135" algn="l" rtl="0">
              <a:lnSpc>
                <a:spcPct val="90000"/>
              </a:lnSpc>
              <a:spcBef>
                <a:spcPts val="1000"/>
              </a:spcBef>
              <a:spcAft>
                <a:spcPts val="0"/>
              </a:spcAft>
              <a:buClr>
                <a:schemeClr val="dk1"/>
              </a:buClr>
              <a:buSzPts val="2800"/>
              <a:buFont typeface="Calibri"/>
              <a:buNone/>
            </a:pPr>
            <a:endParaRPr sz="1400" dirty="0"/>
          </a:p>
          <a:p>
            <a:pPr marL="0" lvl="0" indent="0" algn="l" rtl="0">
              <a:lnSpc>
                <a:spcPct val="90000"/>
              </a:lnSpc>
              <a:spcBef>
                <a:spcPts val="1000"/>
              </a:spcBef>
              <a:spcAft>
                <a:spcPts val="0"/>
              </a:spcAft>
              <a:buClr>
                <a:schemeClr val="dk1"/>
              </a:buClr>
              <a:buSzPts val="2800"/>
              <a:buNone/>
            </a:pPr>
            <a:r>
              <a:rPr lang="sv-SE" sz="1400" dirty="0"/>
              <a:t>Ledare</a:t>
            </a:r>
            <a:endParaRPr sz="1400" dirty="0"/>
          </a:p>
          <a:p>
            <a:pPr marL="685800" lvl="1" indent="-240030" algn="l" rtl="0">
              <a:lnSpc>
                <a:spcPct val="90000"/>
              </a:lnSpc>
              <a:spcBef>
                <a:spcPts val="500"/>
              </a:spcBef>
              <a:spcAft>
                <a:spcPts val="0"/>
              </a:spcAft>
              <a:buClr>
                <a:schemeClr val="dk1"/>
              </a:buClr>
              <a:buSzPts val="2400"/>
              <a:buFont typeface="Calibri"/>
              <a:buChar char="-"/>
            </a:pPr>
            <a:r>
              <a:rPr lang="sv-SE" sz="1400" dirty="0"/>
              <a:t>14 ledare (därav 9 med lång orienteringserfarenhet) + ett fåtal föräldrar som hjälper</a:t>
            </a:r>
            <a:endParaRPr sz="1400" dirty="0"/>
          </a:p>
          <a:p>
            <a:pPr marL="0" lvl="0" indent="0" algn="l" rtl="0">
              <a:lnSpc>
                <a:spcPct val="90000"/>
              </a:lnSpc>
              <a:spcBef>
                <a:spcPts val="1000"/>
              </a:spcBef>
              <a:spcAft>
                <a:spcPts val="1600"/>
              </a:spcAft>
              <a:buClr>
                <a:schemeClr val="dk1"/>
              </a:buClr>
              <a:buSzPts val="28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grpSp>
        <p:nvGrpSpPr>
          <p:cNvPr id="234" name="Google Shape;234;ge43c3c2dd9_2_387"/>
          <p:cNvGrpSpPr/>
          <p:nvPr/>
        </p:nvGrpSpPr>
        <p:grpSpPr>
          <a:xfrm>
            <a:off x="0" y="6095999"/>
            <a:ext cx="12198096" cy="595310"/>
            <a:chOff x="0" y="6095999"/>
            <a:chExt cx="12198096" cy="595310"/>
          </a:xfrm>
        </p:grpSpPr>
        <p:sp>
          <p:nvSpPr>
            <p:cNvPr id="235" name="Google Shape;235;ge43c3c2dd9_2_387"/>
            <p:cNvSpPr/>
            <p:nvPr/>
          </p:nvSpPr>
          <p:spPr>
            <a:xfrm>
              <a:off x="6096" y="6419088"/>
              <a:ext cx="12192000" cy="97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ge43c3c2dd9_2_387"/>
            <p:cNvSpPr/>
            <p:nvPr/>
          </p:nvSpPr>
          <p:spPr>
            <a:xfrm>
              <a:off x="0" y="6266688"/>
              <a:ext cx="12192000" cy="975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7" name="Google Shape;237;ge43c3c2dd9_2_387"/>
            <p:cNvPicPr preferRelativeResize="0"/>
            <p:nvPr/>
          </p:nvPicPr>
          <p:blipFill rotWithShape="1">
            <a:blip r:embed="rId3">
              <a:alphaModFix/>
            </a:blip>
            <a:srcRect/>
            <a:stretch/>
          </p:blipFill>
          <p:spPr>
            <a:xfrm>
              <a:off x="653357" y="6095999"/>
              <a:ext cx="891834" cy="595310"/>
            </a:xfrm>
            <a:prstGeom prst="rect">
              <a:avLst/>
            </a:prstGeom>
            <a:noFill/>
            <a:ln>
              <a:noFill/>
            </a:ln>
          </p:spPr>
        </p:pic>
      </p:grpSp>
      <p:sp>
        <p:nvSpPr>
          <p:cNvPr id="238" name="Google Shape;238;ge43c3c2dd9_2_38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sv-SE" dirty="0"/>
              <a:t>Mål Ungdomskommittén</a:t>
            </a:r>
            <a:endParaRPr dirty="0"/>
          </a:p>
        </p:txBody>
      </p:sp>
      <p:sp>
        <p:nvSpPr>
          <p:cNvPr id="239" name="Google Shape;239;ge43c3c2dd9_2_387"/>
          <p:cNvSpPr txBox="1">
            <a:spLocks noGrp="1"/>
          </p:cNvSpPr>
          <p:nvPr>
            <p:ph type="body" idx="1"/>
          </p:nvPr>
        </p:nvSpPr>
        <p:spPr>
          <a:xfrm>
            <a:off x="653357" y="1430209"/>
            <a:ext cx="110115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Calibri"/>
              <a:buChar char="-"/>
            </a:pPr>
            <a:endParaRPr lang="sv-SE" sz="1900" i="1" dirty="0"/>
          </a:p>
          <a:p>
            <a:pPr marL="0" lvl="0" indent="0" algn="l" rtl="0">
              <a:lnSpc>
                <a:spcPct val="90000"/>
              </a:lnSpc>
              <a:spcBef>
                <a:spcPts val="0"/>
              </a:spcBef>
              <a:spcAft>
                <a:spcPts val="0"/>
              </a:spcAft>
              <a:buClr>
                <a:schemeClr val="dk1"/>
              </a:buClr>
              <a:buSzPts val="2800"/>
              <a:buNone/>
            </a:pPr>
            <a:r>
              <a:rPr lang="sv-SE" sz="1400" b="1" i="1" dirty="0"/>
              <a:t>En av de 3 största ungdomsgrupperna i Göteborgs distrikt (alla åldersgrupper inräknade)</a:t>
            </a:r>
            <a:endParaRPr sz="1400" b="1" dirty="0"/>
          </a:p>
          <a:p>
            <a:pPr marL="0" lvl="0" indent="0" algn="l" rtl="0">
              <a:lnSpc>
                <a:spcPct val="90000"/>
              </a:lnSpc>
              <a:spcBef>
                <a:spcPts val="1000"/>
              </a:spcBef>
              <a:spcAft>
                <a:spcPts val="0"/>
              </a:spcAft>
              <a:buClr>
                <a:schemeClr val="dk1"/>
              </a:buClr>
              <a:buSzPts val="2800"/>
              <a:buNone/>
            </a:pPr>
            <a:r>
              <a:rPr lang="sv-SE" sz="1400" b="1" i="1" dirty="0"/>
              <a:t>Att få så många som möjligt att fortsätta i klubben efter ungdomsåren (tävla, träna, ledare, banläggare etc. )</a:t>
            </a:r>
            <a:endParaRPr sz="1400" b="1" dirty="0"/>
          </a:p>
          <a:p>
            <a:pPr marL="0" lvl="0" indent="0" algn="l" rtl="0">
              <a:lnSpc>
                <a:spcPct val="90000"/>
              </a:lnSpc>
              <a:spcBef>
                <a:spcPts val="1000"/>
              </a:spcBef>
              <a:spcAft>
                <a:spcPts val="1600"/>
              </a:spcAft>
              <a:buClr>
                <a:schemeClr val="dk1"/>
              </a:buClr>
              <a:buSzPts val="2800"/>
              <a:buNone/>
            </a:pPr>
            <a:r>
              <a:rPr lang="sv-SE" sz="1400" b="1" i="1" dirty="0"/>
              <a:t>Erbjuda alla som vill träning på sin nivå 7-16 år</a:t>
            </a:r>
          </a:p>
          <a:p>
            <a:pPr marL="0" lvl="0" indent="0" algn="l" rtl="0">
              <a:lnSpc>
                <a:spcPct val="90000"/>
              </a:lnSpc>
              <a:spcBef>
                <a:spcPts val="1000"/>
              </a:spcBef>
              <a:spcAft>
                <a:spcPts val="1600"/>
              </a:spcAft>
              <a:buClr>
                <a:schemeClr val="dk1"/>
              </a:buClr>
              <a:buSzPts val="2800"/>
              <a:buNone/>
            </a:pPr>
            <a:endParaRPr lang="sv-SE" sz="1400" b="1" i="1" dirty="0"/>
          </a:p>
          <a:p>
            <a:pPr marL="0" lvl="0" indent="0" algn="l" rtl="0">
              <a:lnSpc>
                <a:spcPct val="90000"/>
              </a:lnSpc>
              <a:spcBef>
                <a:spcPts val="0"/>
              </a:spcBef>
              <a:spcAft>
                <a:spcPts val="0"/>
              </a:spcAft>
              <a:buClr>
                <a:schemeClr val="dk1"/>
              </a:buClr>
              <a:buSzPts val="2600"/>
              <a:buNone/>
            </a:pPr>
            <a:r>
              <a:rPr lang="sv-SE" sz="1400" b="1" dirty="0"/>
              <a:t>Dessa förutsättningar kan medverka till att  mål uppnås</a:t>
            </a:r>
            <a:r>
              <a:rPr lang="sv-SE" sz="1400" dirty="0"/>
              <a:t>:</a:t>
            </a:r>
          </a:p>
          <a:p>
            <a:pPr marL="0" lvl="0" indent="0" algn="l" rtl="0">
              <a:lnSpc>
                <a:spcPct val="90000"/>
              </a:lnSpc>
              <a:spcBef>
                <a:spcPts val="1000"/>
              </a:spcBef>
              <a:spcAft>
                <a:spcPts val="0"/>
              </a:spcAft>
              <a:buClr>
                <a:schemeClr val="dk1"/>
              </a:buClr>
              <a:buSzPts val="2800"/>
              <a:buNone/>
            </a:pPr>
            <a:r>
              <a:rPr lang="sv-SE" sz="1400" i="1" dirty="0"/>
              <a:t>Klubbstuga för alla (roligare för barnen) – bygga t.ex. hinderbana, labyrint, mini TC, </a:t>
            </a:r>
            <a:r>
              <a:rPr lang="sv-SE" sz="1400" i="1" dirty="0" err="1"/>
              <a:t>styrkeplats</a:t>
            </a:r>
            <a:endParaRPr lang="sv-SE" sz="1400" i="1" dirty="0"/>
          </a:p>
          <a:p>
            <a:pPr marL="0" lvl="0" indent="0" algn="l" rtl="0">
              <a:lnSpc>
                <a:spcPct val="90000"/>
              </a:lnSpc>
              <a:spcBef>
                <a:spcPts val="1000"/>
              </a:spcBef>
              <a:spcAft>
                <a:spcPts val="0"/>
              </a:spcAft>
              <a:buClr>
                <a:schemeClr val="dk1"/>
              </a:buClr>
              <a:buSzPts val="2800"/>
              <a:buNone/>
            </a:pPr>
            <a:r>
              <a:rPr lang="sv-SE" sz="1400" i="1" dirty="0"/>
              <a:t>Erbjuda skolor i vårt område ett orienteringspaket, både i skog (vid SAIK stugan) och vid varje enskild skola</a:t>
            </a:r>
            <a:endParaRPr lang="sv-SE" sz="1400" dirty="0"/>
          </a:p>
          <a:p>
            <a:pPr marL="0" lvl="0" indent="0" algn="l" rtl="0">
              <a:lnSpc>
                <a:spcPct val="90000"/>
              </a:lnSpc>
              <a:spcBef>
                <a:spcPts val="1000"/>
              </a:spcBef>
              <a:spcAft>
                <a:spcPts val="0"/>
              </a:spcAft>
              <a:buClr>
                <a:schemeClr val="dk1"/>
              </a:buClr>
              <a:buSzPts val="2800"/>
              <a:buNone/>
            </a:pPr>
            <a:r>
              <a:rPr lang="sv-SE" sz="1400" i="1" dirty="0"/>
              <a:t>Process för introduktion av nya ungdomar inklusive engagera föräldrar</a:t>
            </a:r>
            <a:endParaRPr lang="sv-SE" sz="1400" dirty="0"/>
          </a:p>
          <a:p>
            <a:pPr marL="0" lvl="0" indent="0" algn="l" rtl="0">
              <a:lnSpc>
                <a:spcPct val="90000"/>
              </a:lnSpc>
              <a:spcBef>
                <a:spcPts val="1000"/>
              </a:spcBef>
              <a:spcAft>
                <a:spcPts val="0"/>
              </a:spcAft>
              <a:buClr>
                <a:schemeClr val="dk1"/>
              </a:buClr>
              <a:buSzPts val="2800"/>
              <a:buNone/>
            </a:pPr>
            <a:r>
              <a:rPr lang="sv-SE" sz="1400" i="1" dirty="0"/>
              <a:t>Lagom svårighet på ungdomsbanorna på SAIKs tävlingar</a:t>
            </a:r>
          </a:p>
          <a:p>
            <a:pPr marL="0" lvl="0" indent="0" algn="l" rtl="0">
              <a:lnSpc>
                <a:spcPct val="90000"/>
              </a:lnSpc>
              <a:spcBef>
                <a:spcPts val="1000"/>
              </a:spcBef>
              <a:spcAft>
                <a:spcPts val="0"/>
              </a:spcAft>
              <a:buClr>
                <a:schemeClr val="dk1"/>
              </a:buClr>
              <a:buSzPts val="2800"/>
              <a:buNone/>
            </a:pPr>
            <a:endParaRPr lang="sv-SE" sz="1900" i="1" dirty="0"/>
          </a:p>
          <a:p>
            <a:pPr marL="228600" lvl="0" indent="-228600" algn="l" rtl="0">
              <a:lnSpc>
                <a:spcPct val="90000"/>
              </a:lnSpc>
              <a:spcBef>
                <a:spcPts val="1000"/>
              </a:spcBef>
              <a:spcAft>
                <a:spcPts val="1600"/>
              </a:spcAft>
              <a:buClr>
                <a:schemeClr val="dk1"/>
              </a:buClr>
              <a:buSzPts val="2800"/>
              <a:buFont typeface="Calibri"/>
              <a:buChar char="-"/>
            </a:pPr>
            <a:endParaRPr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pSp>
        <p:nvGrpSpPr>
          <p:cNvPr id="255" name="Google Shape;255;ge43c3c2dd9_2_559"/>
          <p:cNvGrpSpPr/>
          <p:nvPr/>
        </p:nvGrpSpPr>
        <p:grpSpPr>
          <a:xfrm>
            <a:off x="0" y="6095999"/>
            <a:ext cx="12198096" cy="595310"/>
            <a:chOff x="0" y="6095999"/>
            <a:chExt cx="12198096" cy="595310"/>
          </a:xfrm>
        </p:grpSpPr>
        <p:sp>
          <p:nvSpPr>
            <p:cNvPr id="256" name="Google Shape;256;ge43c3c2dd9_2_559"/>
            <p:cNvSpPr/>
            <p:nvPr/>
          </p:nvSpPr>
          <p:spPr>
            <a:xfrm>
              <a:off x="6096" y="6419088"/>
              <a:ext cx="12192000" cy="97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7" name="Google Shape;257;ge43c3c2dd9_2_559"/>
            <p:cNvSpPr/>
            <p:nvPr/>
          </p:nvSpPr>
          <p:spPr>
            <a:xfrm>
              <a:off x="0" y="6266688"/>
              <a:ext cx="12192000" cy="975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8" name="Google Shape;258;ge43c3c2dd9_2_559"/>
            <p:cNvPicPr preferRelativeResize="0"/>
            <p:nvPr/>
          </p:nvPicPr>
          <p:blipFill rotWithShape="1">
            <a:blip r:embed="rId3">
              <a:alphaModFix/>
            </a:blip>
            <a:srcRect/>
            <a:stretch/>
          </p:blipFill>
          <p:spPr>
            <a:xfrm>
              <a:off x="653357" y="6095999"/>
              <a:ext cx="891834" cy="595310"/>
            </a:xfrm>
            <a:prstGeom prst="rect">
              <a:avLst/>
            </a:prstGeom>
            <a:noFill/>
            <a:ln>
              <a:noFill/>
            </a:ln>
          </p:spPr>
        </p:pic>
      </p:grpSp>
      <p:sp>
        <p:nvSpPr>
          <p:cNvPr id="259" name="Google Shape;259;ge43c3c2dd9_2_5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sv-SE" dirty="0"/>
              <a:t>Hur når vi målen?</a:t>
            </a:r>
            <a:endParaRPr dirty="0"/>
          </a:p>
        </p:txBody>
      </p:sp>
      <p:sp>
        <p:nvSpPr>
          <p:cNvPr id="260" name="Google Shape;260;ge43c3c2dd9_2_559"/>
          <p:cNvSpPr txBox="1">
            <a:spLocks noGrp="1"/>
          </p:cNvSpPr>
          <p:nvPr>
            <p:ph type="body" idx="1"/>
          </p:nvPr>
        </p:nvSpPr>
        <p:spPr>
          <a:xfrm>
            <a:off x="838200" y="1387475"/>
            <a:ext cx="10515600" cy="4653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endParaRPr lang="sv-SE" sz="1400" i="1" dirty="0"/>
          </a:p>
          <a:p>
            <a:pPr marL="0" lvl="0" indent="0" algn="l" rtl="0">
              <a:lnSpc>
                <a:spcPct val="90000"/>
              </a:lnSpc>
              <a:spcBef>
                <a:spcPts val="0"/>
              </a:spcBef>
              <a:spcAft>
                <a:spcPts val="0"/>
              </a:spcAft>
              <a:buClr>
                <a:schemeClr val="dk1"/>
              </a:buClr>
              <a:buSzPts val="3600"/>
              <a:buNone/>
            </a:pPr>
            <a:endParaRPr lang="sv-SE" sz="1400" i="1" dirty="0"/>
          </a:p>
          <a:p>
            <a:pPr marL="0" lvl="0" indent="0" algn="l" rtl="0">
              <a:lnSpc>
                <a:spcPct val="90000"/>
              </a:lnSpc>
              <a:spcBef>
                <a:spcPts val="0"/>
              </a:spcBef>
              <a:spcAft>
                <a:spcPts val="0"/>
              </a:spcAft>
              <a:buClr>
                <a:schemeClr val="dk1"/>
              </a:buClr>
              <a:buSzPts val="3600"/>
              <a:buNone/>
            </a:pPr>
            <a:r>
              <a:rPr lang="sv-SE" sz="1400" i="1" dirty="0"/>
              <a:t>Flera ledare / tränare /medhjälpare</a:t>
            </a:r>
            <a:endParaRPr sz="1400" dirty="0"/>
          </a:p>
          <a:p>
            <a:pPr marL="0" lvl="0" indent="0" algn="l" rtl="0">
              <a:lnSpc>
                <a:spcPct val="90000"/>
              </a:lnSpc>
              <a:spcBef>
                <a:spcPts val="1000"/>
              </a:spcBef>
              <a:spcAft>
                <a:spcPts val="0"/>
              </a:spcAft>
              <a:buClr>
                <a:schemeClr val="dk1"/>
              </a:buClr>
              <a:buSzPts val="2800"/>
              <a:buNone/>
            </a:pPr>
            <a:r>
              <a:rPr lang="sv-SE" sz="1400" i="1" dirty="0"/>
              <a:t>Erfarna orienterare som kan </a:t>
            </a:r>
            <a:endParaRPr sz="1400" dirty="0"/>
          </a:p>
          <a:p>
            <a:pPr marL="457200" lvl="1" indent="0" algn="l" rtl="0">
              <a:lnSpc>
                <a:spcPct val="90000"/>
              </a:lnSpc>
              <a:spcBef>
                <a:spcPts val="500"/>
              </a:spcBef>
              <a:spcAft>
                <a:spcPts val="0"/>
              </a:spcAft>
              <a:buClr>
                <a:schemeClr val="dk1"/>
              </a:buClr>
              <a:buSzPts val="2400"/>
              <a:buNone/>
            </a:pPr>
            <a:r>
              <a:rPr lang="sv-SE" sz="1400" i="1" dirty="0"/>
              <a:t>lägga banor på rätt nivå</a:t>
            </a:r>
            <a:endParaRPr sz="1400" dirty="0"/>
          </a:p>
          <a:p>
            <a:pPr marL="457200" lvl="1" indent="0" algn="l" rtl="0">
              <a:lnSpc>
                <a:spcPct val="90000"/>
              </a:lnSpc>
              <a:spcBef>
                <a:spcPts val="500"/>
              </a:spcBef>
              <a:spcAft>
                <a:spcPts val="0"/>
              </a:spcAft>
              <a:buClr>
                <a:schemeClr val="dk1"/>
              </a:buClr>
              <a:buSzPts val="2400"/>
              <a:buNone/>
            </a:pPr>
            <a:r>
              <a:rPr lang="sv-SE" sz="1400" i="1" dirty="0"/>
              <a:t>sätta ut/ta in kontroller</a:t>
            </a:r>
            <a:endParaRPr sz="1400" dirty="0"/>
          </a:p>
          <a:p>
            <a:pPr marL="457200" lvl="1" indent="0" algn="l" rtl="0">
              <a:lnSpc>
                <a:spcPct val="90000"/>
              </a:lnSpc>
              <a:spcBef>
                <a:spcPts val="500"/>
              </a:spcBef>
              <a:spcAft>
                <a:spcPts val="0"/>
              </a:spcAft>
              <a:buClr>
                <a:schemeClr val="dk1"/>
              </a:buClr>
              <a:buSzPts val="2400"/>
              <a:buNone/>
            </a:pPr>
            <a:r>
              <a:rPr lang="sv-SE" sz="1400" dirty="0"/>
              <a:t>Skugga i skogen</a:t>
            </a:r>
            <a:endParaRPr sz="1400" dirty="0"/>
          </a:p>
          <a:p>
            <a:pPr marL="0" lvl="0" indent="0" algn="l" rtl="0">
              <a:lnSpc>
                <a:spcPct val="90000"/>
              </a:lnSpc>
              <a:spcBef>
                <a:spcPts val="1000"/>
              </a:spcBef>
              <a:spcAft>
                <a:spcPts val="0"/>
              </a:spcAft>
              <a:buClr>
                <a:schemeClr val="dk1"/>
              </a:buClr>
              <a:buSzPts val="2800"/>
              <a:buNone/>
            </a:pPr>
            <a:r>
              <a:rPr lang="sv-SE" sz="1400" i="1" dirty="0"/>
              <a:t>I de yngre årgångarna behöver man inte så mycket orienteringskunskap (lek och enklare orienteringsmoment), från 13 – 16 bra om det finns erfarna tränare (inte bara ledare)</a:t>
            </a:r>
            <a:endParaRPr sz="1400" dirty="0"/>
          </a:p>
          <a:p>
            <a:pPr marL="0" lvl="0" indent="0" algn="l" rtl="0">
              <a:lnSpc>
                <a:spcPct val="90000"/>
              </a:lnSpc>
              <a:spcBef>
                <a:spcPts val="1000"/>
              </a:spcBef>
              <a:spcAft>
                <a:spcPts val="0"/>
              </a:spcAft>
              <a:buClr>
                <a:schemeClr val="dk1"/>
              </a:buClr>
              <a:buSzPts val="2800"/>
              <a:buNone/>
            </a:pPr>
            <a:r>
              <a:rPr lang="sv-SE" sz="1400" i="1" dirty="0"/>
              <a:t>Få med fler föräldrar som ledare via ledare-introduktion</a:t>
            </a:r>
            <a:endParaRPr sz="1400" dirty="0"/>
          </a:p>
          <a:p>
            <a:pPr marL="0" lvl="0" indent="0" algn="l" rtl="0">
              <a:lnSpc>
                <a:spcPct val="90000"/>
              </a:lnSpc>
              <a:spcBef>
                <a:spcPts val="1000"/>
              </a:spcBef>
              <a:spcAft>
                <a:spcPts val="1600"/>
              </a:spcAft>
              <a:buClr>
                <a:schemeClr val="dk1"/>
              </a:buClr>
              <a:buSzPts val="2800"/>
              <a:buNone/>
            </a:pPr>
            <a:r>
              <a:rPr lang="sv-SE" sz="1400" i="1" dirty="0"/>
              <a:t>”</a:t>
            </a:r>
            <a:r>
              <a:rPr lang="sv-SE" sz="1400" i="1" dirty="0" err="1"/>
              <a:t>Förälderansvarig</a:t>
            </a:r>
            <a:r>
              <a:rPr lang="sv-SE" sz="1400" i="1" dirty="0"/>
              <a:t>” som ger introduktion till nya föräldrar</a:t>
            </a:r>
            <a:br>
              <a:rPr lang="sv-SE" dirty="0"/>
            </a:b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grpSp>
        <p:nvGrpSpPr>
          <p:cNvPr id="274" name="Google Shape;274;ge43c3c2dd9_2_284"/>
          <p:cNvGrpSpPr/>
          <p:nvPr/>
        </p:nvGrpSpPr>
        <p:grpSpPr>
          <a:xfrm>
            <a:off x="0" y="6095999"/>
            <a:ext cx="12198096" cy="595310"/>
            <a:chOff x="0" y="6095999"/>
            <a:chExt cx="12198096" cy="595310"/>
          </a:xfrm>
        </p:grpSpPr>
        <p:sp>
          <p:nvSpPr>
            <p:cNvPr id="275" name="Google Shape;275;ge43c3c2dd9_2_284"/>
            <p:cNvSpPr/>
            <p:nvPr/>
          </p:nvSpPr>
          <p:spPr>
            <a:xfrm>
              <a:off x="6096" y="6419088"/>
              <a:ext cx="12192000" cy="97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6" name="Google Shape;276;ge43c3c2dd9_2_284"/>
            <p:cNvSpPr/>
            <p:nvPr/>
          </p:nvSpPr>
          <p:spPr>
            <a:xfrm>
              <a:off x="0" y="6266688"/>
              <a:ext cx="12192000" cy="975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77" name="Google Shape;277;ge43c3c2dd9_2_284"/>
            <p:cNvPicPr preferRelativeResize="0"/>
            <p:nvPr/>
          </p:nvPicPr>
          <p:blipFill rotWithShape="1">
            <a:blip r:embed="rId3">
              <a:alphaModFix/>
            </a:blip>
            <a:srcRect/>
            <a:stretch/>
          </p:blipFill>
          <p:spPr>
            <a:xfrm>
              <a:off x="653357" y="6095999"/>
              <a:ext cx="891834" cy="595310"/>
            </a:xfrm>
            <a:prstGeom prst="rect">
              <a:avLst/>
            </a:prstGeom>
            <a:noFill/>
            <a:ln>
              <a:noFill/>
            </a:ln>
          </p:spPr>
        </p:pic>
      </p:grpSp>
      <p:sp>
        <p:nvSpPr>
          <p:cNvPr id="279" name="Google Shape;279;ge43c3c2dd9_2_284"/>
          <p:cNvSpPr txBox="1"/>
          <p:nvPr/>
        </p:nvSpPr>
        <p:spPr>
          <a:xfrm>
            <a:off x="415600" y="1038372"/>
            <a:ext cx="10300350" cy="535528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dirty="0">
                <a:solidFill>
                  <a:schemeClr val="dk1"/>
                </a:solidFill>
                <a:latin typeface="Calibri"/>
                <a:ea typeface="Calibri"/>
                <a:cs typeface="Calibri"/>
                <a:sym typeface="Calibri"/>
              </a:rPr>
              <a:t>SAIK ska vara en breddelit klubb - där förutsättningar ska finnas för att kunna slåss i toppen på de stora stafetterna och för individuella löpare att kunna satsa mot världseliten på junior- och seniornivå.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dirty="0">
                <a:solidFill>
                  <a:schemeClr val="dk1"/>
                </a:solidFill>
                <a:latin typeface="Calibri"/>
                <a:ea typeface="Calibri"/>
                <a:cs typeface="Calibri"/>
                <a:sym typeface="Calibri"/>
              </a:rPr>
              <a:t>För individuella löpare ska det ges förutsättningar att delta i värdetävlingar, till exempel Swedish League och SM</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b="1" dirty="0">
                <a:solidFill>
                  <a:schemeClr val="dk1"/>
                </a:solidFill>
                <a:latin typeface="Calibri"/>
                <a:ea typeface="Calibri"/>
                <a:cs typeface="Calibri"/>
                <a:sym typeface="Calibri"/>
              </a:rPr>
              <a:t>Hur vill vi skapa dessa förutsättningar?</a:t>
            </a:r>
            <a:endParaRPr sz="12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b="1" i="1" dirty="0">
                <a:solidFill>
                  <a:schemeClr val="dk1"/>
                </a:solidFill>
                <a:latin typeface="Calibri"/>
                <a:ea typeface="Calibri"/>
                <a:cs typeface="Calibri"/>
                <a:sym typeface="Calibri"/>
              </a:rPr>
              <a:t>Löpare</a:t>
            </a:r>
            <a:r>
              <a:rPr lang="sv-SE" sz="1100" i="1" dirty="0">
                <a:solidFill>
                  <a:schemeClr val="dk1"/>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dirty="0">
                <a:solidFill>
                  <a:schemeClr val="dk1"/>
                </a:solidFill>
                <a:latin typeface="Calibri"/>
                <a:ea typeface="Calibri"/>
                <a:cs typeface="Calibri"/>
                <a:sym typeface="Calibri"/>
              </a:rPr>
              <a:t>Fortsätta med självförsörjande löpare genom att ha en tät dialog med den “äldre” ungdomsverksamheten (14-16  år). Även bjuda in till gemensamma träningar för 16-åringarna.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dirty="0">
                <a:solidFill>
                  <a:schemeClr val="dk1"/>
                </a:solidFill>
                <a:latin typeface="Calibri"/>
                <a:ea typeface="Calibri"/>
                <a:cs typeface="Calibri"/>
                <a:sym typeface="Calibri"/>
              </a:rPr>
              <a:t>Behålla och rekrytera löpare genom att erbjuda ett kvalitativt och varierat träningsutbud, samt erbjuda sociala aktiviteter och ha engagerade ledare.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b="1" i="1" dirty="0">
                <a:solidFill>
                  <a:schemeClr val="dk1"/>
                </a:solidFill>
                <a:latin typeface="Calibri"/>
                <a:ea typeface="Calibri"/>
                <a:cs typeface="Calibri"/>
                <a:sym typeface="Calibri"/>
              </a:rPr>
              <a:t>Ledare</a:t>
            </a:r>
            <a:endParaRPr sz="12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dirty="0">
                <a:solidFill>
                  <a:schemeClr val="dk1"/>
                </a:solidFill>
                <a:latin typeface="Calibri"/>
                <a:ea typeface="Calibri"/>
                <a:cs typeface="Calibri"/>
                <a:sym typeface="Calibri"/>
              </a:rPr>
              <a:t>Kontinuerligt stärka ledarstaben genom föryngring och ha en heterogen junior- och seniorkommitté. Säkerställa ledarnas kompetens genom erbjuda utbildning.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b="1" i="1" dirty="0">
                <a:solidFill>
                  <a:schemeClr val="dk1"/>
                </a:solidFill>
                <a:latin typeface="Calibri"/>
                <a:ea typeface="Calibri"/>
                <a:cs typeface="Calibri"/>
                <a:sym typeface="Calibri"/>
              </a:rPr>
              <a:t>Tränare</a:t>
            </a:r>
            <a:endParaRPr sz="12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dirty="0">
                <a:solidFill>
                  <a:schemeClr val="dk1"/>
                </a:solidFill>
                <a:latin typeface="Calibri"/>
                <a:ea typeface="Calibri"/>
                <a:cs typeface="Calibri"/>
                <a:sym typeface="Calibri"/>
              </a:rPr>
              <a:t>På hel- eller deltid som stöttar elitverksamheten främst gentemot juniorer och yngre seniorer.</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b="1" u="sng" dirty="0">
                <a:solidFill>
                  <a:schemeClr val="dk1"/>
                </a:solidFill>
                <a:latin typeface="Calibri"/>
                <a:ea typeface="Calibri"/>
                <a:cs typeface="Calibri"/>
                <a:sym typeface="Calibri"/>
              </a:rPr>
              <a:t>Mål</a:t>
            </a:r>
            <a:endParaRPr sz="12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i="1" dirty="0">
                <a:solidFill>
                  <a:schemeClr val="dk1"/>
                </a:solidFill>
                <a:latin typeface="Calibri"/>
                <a:ea typeface="Calibri"/>
                <a:cs typeface="Calibri"/>
                <a:sym typeface="Calibri"/>
              </a:rPr>
              <a:t> Stafetter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dirty="0">
                <a:solidFill>
                  <a:schemeClr val="dk1"/>
                </a:solidFill>
                <a:latin typeface="Calibri"/>
                <a:ea typeface="Calibri"/>
                <a:cs typeface="Calibri"/>
                <a:sym typeface="Calibri"/>
              </a:rPr>
              <a:t>Damlag</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dirty="0">
                <a:solidFill>
                  <a:schemeClr val="dk1"/>
                </a:solidFill>
                <a:latin typeface="Calibri"/>
                <a:ea typeface="Calibri"/>
                <a:cs typeface="Calibri"/>
                <a:sym typeface="Calibri"/>
              </a:rPr>
              <a:t>1:a laget topp 20 på de stora stafetterna (10-mila och Venla)</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dirty="0">
                <a:solidFill>
                  <a:schemeClr val="dk1"/>
                </a:solidFill>
                <a:latin typeface="Calibri"/>
                <a:ea typeface="Calibri"/>
                <a:cs typeface="Calibri"/>
                <a:sym typeface="Calibri"/>
              </a:rPr>
              <a:t>Herrlag</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dirty="0">
                <a:solidFill>
                  <a:schemeClr val="dk1"/>
                </a:solidFill>
                <a:latin typeface="Calibri"/>
                <a:ea typeface="Calibri"/>
                <a:cs typeface="Calibri"/>
                <a:sym typeface="Calibri"/>
              </a:rPr>
              <a:t>1:a laget topp 20 på de stora stafetterna (10-mila och Jukola))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dirty="0">
                <a:solidFill>
                  <a:schemeClr val="dk1"/>
                </a:solidFill>
                <a:latin typeface="Calibri"/>
                <a:ea typeface="Calibri"/>
                <a:cs typeface="Calibri"/>
                <a:sym typeface="Calibri"/>
              </a:rPr>
              <a:t>Alla år ha minst 4 damlag och 2 herrlag på 10-mila, Venla/Jukola</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i="1" dirty="0">
                <a:solidFill>
                  <a:schemeClr val="dk1"/>
                </a:solidFill>
                <a:latin typeface="Calibri"/>
                <a:ea typeface="Calibri"/>
                <a:cs typeface="Calibri"/>
                <a:sym typeface="Calibri"/>
              </a:rPr>
              <a:t>Individuellt</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dirty="0">
                <a:solidFill>
                  <a:schemeClr val="dk1"/>
                </a:solidFill>
                <a:latin typeface="Calibri"/>
                <a:ea typeface="Calibri"/>
                <a:cs typeface="Calibri"/>
                <a:sym typeface="Calibri"/>
              </a:rPr>
              <a:t>Minst en löpare till A-final i </a:t>
            </a:r>
            <a:r>
              <a:rPr lang="sv-SE" sz="1100" dirty="0" err="1">
                <a:solidFill>
                  <a:schemeClr val="dk1"/>
                </a:solidFill>
                <a:latin typeface="Calibri"/>
                <a:ea typeface="Calibri"/>
                <a:cs typeface="Calibri"/>
                <a:sym typeface="Calibri"/>
              </a:rPr>
              <a:t>sm</a:t>
            </a:r>
            <a:r>
              <a:rPr lang="sv-SE" sz="1100" dirty="0">
                <a:solidFill>
                  <a:schemeClr val="dk1"/>
                </a:solidFill>
                <a:latin typeface="Calibri"/>
                <a:ea typeface="Calibri"/>
                <a:cs typeface="Calibri"/>
                <a:sym typeface="Calibri"/>
              </a:rPr>
              <a:t> i samtliga klasser (junior- och seniorklasserna)</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dirty="0">
                <a:solidFill>
                  <a:schemeClr val="dk1"/>
                </a:solidFill>
                <a:latin typeface="Calibri"/>
                <a:ea typeface="Calibri"/>
                <a:cs typeface="Calibri"/>
                <a:sym typeface="Calibri"/>
              </a:rPr>
              <a:t>Minst en svensk mästare inom 5 år.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dirty="0">
                <a:solidFill>
                  <a:schemeClr val="dk1"/>
                </a:solidFill>
                <a:latin typeface="Calibri"/>
                <a:ea typeface="Calibri"/>
                <a:cs typeface="Calibri"/>
                <a:sym typeface="Calibri"/>
              </a:rPr>
              <a:t>Minst en ny landslagslöpare.</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sv-SE" sz="1100" dirty="0">
                <a:solidFill>
                  <a:schemeClr val="dk1"/>
                </a:solidFill>
                <a:latin typeface="Calibri"/>
                <a:ea typeface="Calibri"/>
                <a:cs typeface="Calibri"/>
                <a:sym typeface="Calibri"/>
              </a:rPr>
              <a:t>Behålla ALLA från junioråldern in i senioråldern.</a:t>
            </a:r>
            <a:endParaRPr sz="1200" dirty="0">
              <a:solidFill>
                <a:schemeClr val="dk1"/>
              </a:solidFill>
              <a:latin typeface="Times New Roman"/>
              <a:ea typeface="Times New Roman"/>
              <a:cs typeface="Times New Roman"/>
              <a:sym typeface="Times New Roman"/>
            </a:endParaRPr>
          </a:p>
        </p:txBody>
      </p:sp>
      <p:sp>
        <p:nvSpPr>
          <p:cNvPr id="4" name="Rubrik 3">
            <a:extLst>
              <a:ext uri="{FF2B5EF4-FFF2-40B4-BE49-F238E27FC236}">
                <a16:creationId xmlns:a16="http://schemas.microsoft.com/office/drawing/2014/main" id="{735B2C43-9915-447E-B287-A05AFC6E5156}"/>
              </a:ext>
            </a:extLst>
          </p:cNvPr>
          <p:cNvSpPr>
            <a:spLocks noGrp="1"/>
          </p:cNvSpPr>
          <p:nvPr>
            <p:ph type="title"/>
          </p:nvPr>
        </p:nvSpPr>
        <p:spPr/>
        <p:txBody>
          <a:bodyPr>
            <a:normAutofit fontScale="90000"/>
          </a:bodyPr>
          <a:lstStyle/>
          <a:p>
            <a:r>
              <a:rPr lang="sv-SE" dirty="0"/>
              <a:t>Elitverksamhet 2021-2025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grpSp>
        <p:nvGrpSpPr>
          <p:cNvPr id="70" name="Google Shape;70;ge6827a2efd_0_0"/>
          <p:cNvGrpSpPr/>
          <p:nvPr/>
        </p:nvGrpSpPr>
        <p:grpSpPr>
          <a:xfrm>
            <a:off x="0" y="6095999"/>
            <a:ext cx="12198096" cy="595310"/>
            <a:chOff x="0" y="6095999"/>
            <a:chExt cx="12198096" cy="595310"/>
          </a:xfrm>
        </p:grpSpPr>
        <p:sp>
          <p:nvSpPr>
            <p:cNvPr id="71" name="Google Shape;71;ge6827a2efd_0_0"/>
            <p:cNvSpPr/>
            <p:nvPr/>
          </p:nvSpPr>
          <p:spPr>
            <a:xfrm>
              <a:off x="6096" y="6419088"/>
              <a:ext cx="12192000" cy="97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 name="Google Shape;72;ge6827a2efd_0_0"/>
            <p:cNvSpPr/>
            <p:nvPr/>
          </p:nvSpPr>
          <p:spPr>
            <a:xfrm>
              <a:off x="0" y="6266688"/>
              <a:ext cx="12192000" cy="975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3" name="Google Shape;73;ge6827a2efd_0_0"/>
            <p:cNvPicPr preferRelativeResize="0"/>
            <p:nvPr/>
          </p:nvPicPr>
          <p:blipFill rotWithShape="1">
            <a:blip r:embed="rId3">
              <a:alphaModFix/>
            </a:blip>
            <a:srcRect/>
            <a:stretch/>
          </p:blipFill>
          <p:spPr>
            <a:xfrm>
              <a:off x="653357" y="6095999"/>
              <a:ext cx="891834" cy="595310"/>
            </a:xfrm>
            <a:prstGeom prst="rect">
              <a:avLst/>
            </a:prstGeom>
            <a:noFill/>
            <a:ln>
              <a:noFill/>
            </a:ln>
          </p:spPr>
        </p:pic>
      </p:grpSp>
      <p:sp>
        <p:nvSpPr>
          <p:cNvPr id="74" name="Google Shape;74;ge6827a2efd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a:t>Verksamhetsplan SAIK Orientering 2021-2022</a:t>
            </a:r>
            <a:endParaRPr dirty="0"/>
          </a:p>
        </p:txBody>
      </p:sp>
      <p:sp>
        <p:nvSpPr>
          <p:cNvPr id="75" name="Google Shape;75;ge6827a2efd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sv-SE"/>
              <a:t>Denna presentation syftar till att ge en sammanfattande bild av SAIK orientering. Vilka vi är, vår verksamhet och de direktiv och fokusområden/målsättningar vi har som sektion.</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ge43c3c2dd9_2_266"/>
          <p:cNvGrpSpPr/>
          <p:nvPr/>
        </p:nvGrpSpPr>
        <p:grpSpPr>
          <a:xfrm>
            <a:off x="0" y="6095999"/>
            <a:ext cx="12198096" cy="595310"/>
            <a:chOff x="0" y="6095999"/>
            <a:chExt cx="12198096" cy="595310"/>
          </a:xfrm>
        </p:grpSpPr>
        <p:sp>
          <p:nvSpPr>
            <p:cNvPr id="81" name="Google Shape;81;ge43c3c2dd9_2_266"/>
            <p:cNvSpPr/>
            <p:nvPr/>
          </p:nvSpPr>
          <p:spPr>
            <a:xfrm>
              <a:off x="6096" y="6419088"/>
              <a:ext cx="12192000" cy="97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Google Shape;82;ge43c3c2dd9_2_266"/>
            <p:cNvSpPr/>
            <p:nvPr/>
          </p:nvSpPr>
          <p:spPr>
            <a:xfrm>
              <a:off x="0" y="6266688"/>
              <a:ext cx="12192000" cy="975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3" name="Google Shape;83;ge43c3c2dd9_2_266"/>
            <p:cNvPicPr preferRelativeResize="0"/>
            <p:nvPr/>
          </p:nvPicPr>
          <p:blipFill rotWithShape="1">
            <a:blip r:embed="rId3">
              <a:alphaModFix/>
            </a:blip>
            <a:srcRect/>
            <a:stretch/>
          </p:blipFill>
          <p:spPr>
            <a:xfrm>
              <a:off x="653357" y="6095999"/>
              <a:ext cx="891834" cy="595310"/>
            </a:xfrm>
            <a:prstGeom prst="rect">
              <a:avLst/>
            </a:prstGeom>
            <a:noFill/>
            <a:ln>
              <a:noFill/>
            </a:ln>
          </p:spPr>
        </p:pic>
      </p:grpSp>
      <p:sp>
        <p:nvSpPr>
          <p:cNvPr id="84" name="Google Shape;84;ge43c3c2dd9_2_26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sv-SE"/>
              <a:t>Sävedalens AIK 2021</a:t>
            </a:r>
            <a:endParaRPr/>
          </a:p>
        </p:txBody>
      </p:sp>
      <p:sp>
        <p:nvSpPr>
          <p:cNvPr id="85" name="Google Shape;85;ge43c3c2dd9_2_266"/>
          <p:cNvSpPr txBox="1"/>
          <p:nvPr/>
        </p:nvSpPr>
        <p:spPr>
          <a:xfrm>
            <a:off x="415600" y="2022000"/>
            <a:ext cx="11360700" cy="30233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50" b="1" dirty="0">
              <a:solidFill>
                <a:srgbClr val="333333"/>
              </a:solidFill>
              <a:highlight>
                <a:srgbClr val="FFFFFF"/>
              </a:highlight>
            </a:endParaRPr>
          </a:p>
          <a:p>
            <a:pPr marL="0" lvl="0" indent="0" algn="l" rtl="0">
              <a:lnSpc>
                <a:spcPct val="115000"/>
              </a:lnSpc>
              <a:spcBef>
                <a:spcPts val="400"/>
              </a:spcBef>
              <a:spcAft>
                <a:spcPts val="0"/>
              </a:spcAft>
              <a:buNone/>
            </a:pPr>
            <a:r>
              <a:rPr lang="sv-SE" dirty="0">
                <a:solidFill>
                  <a:srgbClr val="333333"/>
                </a:solidFill>
                <a:highlight>
                  <a:srgbClr val="FFFFFF"/>
                </a:highlight>
              </a:rPr>
              <a:t>Sävedalens AIK är en idrottsklubb grundad 2 augusti 1933 som idag består av tre sektioner: Friidrott, Orientering och Skidor. Klubben är ansluten till Svenska Friidrottsförbundet, Svenska Gångförbundet, Svenska Orienteringsförbundet och Svenska Skidförbundet.</a:t>
            </a:r>
            <a:endParaRPr dirty="0">
              <a:solidFill>
                <a:srgbClr val="333333"/>
              </a:solidFill>
              <a:highlight>
                <a:srgbClr val="FFFFFF"/>
              </a:highlight>
            </a:endParaRPr>
          </a:p>
          <a:p>
            <a:pPr marL="0" lvl="0" indent="0" algn="l" rtl="0">
              <a:lnSpc>
                <a:spcPct val="115000"/>
              </a:lnSpc>
              <a:spcBef>
                <a:spcPts val="400"/>
              </a:spcBef>
              <a:spcAft>
                <a:spcPts val="0"/>
              </a:spcAft>
              <a:buNone/>
            </a:pPr>
            <a:endParaRPr dirty="0">
              <a:solidFill>
                <a:srgbClr val="333333"/>
              </a:solidFill>
              <a:highlight>
                <a:srgbClr val="FFFFFF"/>
              </a:highlight>
            </a:endParaRPr>
          </a:p>
          <a:p>
            <a:pPr marL="0" lvl="0" indent="0" algn="l" rtl="0">
              <a:lnSpc>
                <a:spcPct val="115000"/>
              </a:lnSpc>
              <a:spcBef>
                <a:spcPts val="400"/>
              </a:spcBef>
              <a:spcAft>
                <a:spcPts val="0"/>
              </a:spcAft>
              <a:buNone/>
            </a:pPr>
            <a:r>
              <a:rPr lang="sv-SE" dirty="0">
                <a:solidFill>
                  <a:srgbClr val="333333"/>
                </a:solidFill>
                <a:highlight>
                  <a:srgbClr val="FFFFFF"/>
                </a:highlight>
              </a:rPr>
              <a:t>Sävedalens AIK har i dagsläget drygt 1 100 medlemmar, av dessa är 54% män och 46% kvinnor.</a:t>
            </a:r>
          </a:p>
          <a:p>
            <a:pPr marL="0" lvl="0" indent="0" algn="l" rtl="0">
              <a:lnSpc>
                <a:spcPct val="115000"/>
              </a:lnSpc>
              <a:spcBef>
                <a:spcPts val="400"/>
              </a:spcBef>
              <a:spcAft>
                <a:spcPts val="0"/>
              </a:spcAft>
              <a:buNone/>
            </a:pPr>
            <a:endParaRPr lang="sv-SE" dirty="0">
              <a:solidFill>
                <a:srgbClr val="333333"/>
              </a:solidFill>
              <a:highlight>
                <a:srgbClr val="FFFFFF"/>
              </a:highlight>
            </a:endParaRPr>
          </a:p>
          <a:p>
            <a:pPr marL="0" lvl="0" indent="0" algn="l" rtl="0">
              <a:lnSpc>
                <a:spcPct val="115000"/>
              </a:lnSpc>
              <a:spcBef>
                <a:spcPts val="400"/>
              </a:spcBef>
              <a:spcAft>
                <a:spcPts val="0"/>
              </a:spcAft>
              <a:buNone/>
            </a:pPr>
            <a:r>
              <a:rPr lang="sv-SE" dirty="0">
                <a:solidFill>
                  <a:srgbClr val="333333"/>
                </a:solidFill>
                <a:highlight>
                  <a:srgbClr val="FFFFFF"/>
                </a:highlight>
              </a:rPr>
              <a:t>Hemsida huvudföreningen  </a:t>
            </a:r>
            <a:r>
              <a:rPr lang="sv-SE" dirty="0">
                <a:hlinkClick r:id="rId4"/>
              </a:rPr>
              <a:t>Sävedalens AIK (savedalensaik.se)</a:t>
            </a:r>
            <a:endParaRPr lang="sv-SE" dirty="0">
              <a:solidFill>
                <a:srgbClr val="333333"/>
              </a:solidFill>
              <a:highlight>
                <a:srgbClr val="FFFFFF"/>
              </a:highlight>
            </a:endParaRPr>
          </a:p>
          <a:p>
            <a:pPr marL="0" lvl="0" indent="0" algn="l" rtl="0">
              <a:lnSpc>
                <a:spcPct val="115000"/>
              </a:lnSpc>
              <a:spcBef>
                <a:spcPts val="400"/>
              </a:spcBef>
              <a:spcAft>
                <a:spcPts val="0"/>
              </a:spcAft>
              <a:buNone/>
            </a:pPr>
            <a:endParaRPr lang="sv-SE" dirty="0">
              <a:solidFill>
                <a:srgbClr val="333333"/>
              </a:solidFill>
              <a:highlight>
                <a:srgbClr val="FFFFFF"/>
              </a:highlight>
            </a:endParaRPr>
          </a:p>
          <a:p>
            <a:pPr marL="0" lvl="0" indent="0" algn="l" rtl="0">
              <a:lnSpc>
                <a:spcPct val="115000"/>
              </a:lnSpc>
              <a:spcBef>
                <a:spcPts val="400"/>
              </a:spcBef>
              <a:spcAft>
                <a:spcPts val="0"/>
              </a:spcAft>
              <a:buNone/>
            </a:pPr>
            <a:r>
              <a:rPr lang="sv-SE" dirty="0">
                <a:solidFill>
                  <a:srgbClr val="333333"/>
                </a:solidFill>
                <a:highlight>
                  <a:srgbClr val="FFFFFF"/>
                </a:highlight>
              </a:rPr>
              <a:t>Hemsida orienteringssektionen </a:t>
            </a:r>
            <a:r>
              <a:rPr lang="nb-NO" dirty="0">
                <a:hlinkClick r:id="rId5"/>
              </a:rPr>
              <a:t>Sävedalens AIK - Orientering (savedalensaik.se)</a:t>
            </a:r>
            <a:endParaRPr lang="sv-SE" dirty="0">
              <a:solidFill>
                <a:srgbClr val="333333"/>
              </a:solidFill>
              <a:highlight>
                <a:srgbClr val="FFFFFF"/>
              </a:highlight>
            </a:endParaRPr>
          </a:p>
          <a:p>
            <a:pPr marL="0" lvl="0" indent="0" algn="l" rtl="0">
              <a:lnSpc>
                <a:spcPct val="115000"/>
              </a:lnSpc>
              <a:spcBef>
                <a:spcPts val="400"/>
              </a:spcBef>
              <a:spcAft>
                <a:spcPts val="0"/>
              </a:spcAft>
              <a:buNone/>
            </a:pPr>
            <a:endParaRPr sz="1000" dirty="0">
              <a:solidFill>
                <a:srgbClr val="333333"/>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grpSp>
        <p:nvGrpSpPr>
          <p:cNvPr id="90" name="Google Shape;90;ge43c3c2dd9_2_739"/>
          <p:cNvGrpSpPr/>
          <p:nvPr/>
        </p:nvGrpSpPr>
        <p:grpSpPr>
          <a:xfrm>
            <a:off x="0" y="6095999"/>
            <a:ext cx="12198096" cy="595310"/>
            <a:chOff x="0" y="6095999"/>
            <a:chExt cx="12198096" cy="595310"/>
          </a:xfrm>
        </p:grpSpPr>
        <p:sp>
          <p:nvSpPr>
            <p:cNvPr id="91" name="Google Shape;91;ge43c3c2dd9_2_739"/>
            <p:cNvSpPr/>
            <p:nvPr/>
          </p:nvSpPr>
          <p:spPr>
            <a:xfrm>
              <a:off x="6096" y="6419088"/>
              <a:ext cx="12192000" cy="97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ge43c3c2dd9_2_739"/>
            <p:cNvSpPr/>
            <p:nvPr/>
          </p:nvSpPr>
          <p:spPr>
            <a:xfrm>
              <a:off x="0" y="6266688"/>
              <a:ext cx="12192000" cy="975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3" name="Google Shape;93;ge43c3c2dd9_2_739"/>
            <p:cNvPicPr preferRelativeResize="0"/>
            <p:nvPr/>
          </p:nvPicPr>
          <p:blipFill rotWithShape="1">
            <a:blip r:embed="rId3">
              <a:alphaModFix/>
            </a:blip>
            <a:srcRect/>
            <a:stretch/>
          </p:blipFill>
          <p:spPr>
            <a:xfrm>
              <a:off x="653357" y="6095999"/>
              <a:ext cx="891834" cy="595310"/>
            </a:xfrm>
            <a:prstGeom prst="rect">
              <a:avLst/>
            </a:prstGeom>
            <a:noFill/>
            <a:ln>
              <a:noFill/>
            </a:ln>
          </p:spPr>
        </p:pic>
      </p:grpSp>
      <p:pic>
        <p:nvPicPr>
          <p:cNvPr id="2" name="Bildobjekt 1">
            <a:extLst>
              <a:ext uri="{FF2B5EF4-FFF2-40B4-BE49-F238E27FC236}">
                <a16:creationId xmlns:a16="http://schemas.microsoft.com/office/drawing/2014/main" id="{857A7208-616A-43D1-96DB-E5066B38A05A}"/>
              </a:ext>
            </a:extLst>
          </p:cNvPr>
          <p:cNvPicPr>
            <a:picLocks noChangeAspect="1"/>
          </p:cNvPicPr>
          <p:nvPr/>
        </p:nvPicPr>
        <p:blipFill>
          <a:blip r:embed="rId4"/>
          <a:stretch>
            <a:fillRect/>
          </a:stretch>
        </p:blipFill>
        <p:spPr>
          <a:xfrm>
            <a:off x="-82521" y="0"/>
            <a:ext cx="11021454" cy="6199568"/>
          </a:xfrm>
          <a:prstGeom prst="rect">
            <a:avLst/>
          </a:prstGeom>
        </p:spPr>
      </p:pic>
    </p:spTree>
    <p:extLst>
      <p:ext uri="{BB962C8B-B14F-4D97-AF65-F5344CB8AC3E}">
        <p14:creationId xmlns:p14="http://schemas.microsoft.com/office/powerpoint/2010/main" val="3510387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65" name="Google Shape;265;ge43c3c2dd9_2_292"/>
          <p:cNvGrpSpPr/>
          <p:nvPr/>
        </p:nvGrpSpPr>
        <p:grpSpPr>
          <a:xfrm>
            <a:off x="0" y="6095999"/>
            <a:ext cx="12198096" cy="595310"/>
            <a:chOff x="0" y="6095999"/>
            <a:chExt cx="12198096" cy="595310"/>
          </a:xfrm>
        </p:grpSpPr>
        <p:sp>
          <p:nvSpPr>
            <p:cNvPr id="266" name="Google Shape;266;ge43c3c2dd9_2_292"/>
            <p:cNvSpPr/>
            <p:nvPr/>
          </p:nvSpPr>
          <p:spPr>
            <a:xfrm>
              <a:off x="6096" y="6419088"/>
              <a:ext cx="12192000" cy="97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7" name="Google Shape;267;ge43c3c2dd9_2_292"/>
            <p:cNvSpPr/>
            <p:nvPr/>
          </p:nvSpPr>
          <p:spPr>
            <a:xfrm>
              <a:off x="0" y="6266688"/>
              <a:ext cx="12192000" cy="975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8" name="Google Shape;268;ge43c3c2dd9_2_292"/>
            <p:cNvPicPr preferRelativeResize="0"/>
            <p:nvPr/>
          </p:nvPicPr>
          <p:blipFill rotWithShape="1">
            <a:blip r:embed="rId3">
              <a:alphaModFix/>
            </a:blip>
            <a:srcRect/>
            <a:stretch/>
          </p:blipFill>
          <p:spPr>
            <a:xfrm>
              <a:off x="653357" y="6095999"/>
              <a:ext cx="891834" cy="595310"/>
            </a:xfrm>
            <a:prstGeom prst="rect">
              <a:avLst/>
            </a:prstGeom>
            <a:noFill/>
            <a:ln>
              <a:noFill/>
            </a:ln>
          </p:spPr>
        </p:pic>
      </p:grpSp>
      <p:sp>
        <p:nvSpPr>
          <p:cNvPr id="10" name="textruta 9">
            <a:extLst>
              <a:ext uri="{FF2B5EF4-FFF2-40B4-BE49-F238E27FC236}">
                <a16:creationId xmlns:a16="http://schemas.microsoft.com/office/drawing/2014/main" id="{2985132C-F7FC-4637-8D59-26DB124E8FC6}"/>
              </a:ext>
            </a:extLst>
          </p:cNvPr>
          <p:cNvSpPr txBox="1"/>
          <p:nvPr/>
        </p:nvSpPr>
        <p:spPr>
          <a:xfrm>
            <a:off x="340996" y="493812"/>
            <a:ext cx="10723244" cy="5509200"/>
          </a:xfrm>
          <a:prstGeom prst="rect">
            <a:avLst/>
          </a:prstGeom>
          <a:noFill/>
        </p:spPr>
        <p:txBody>
          <a:bodyPr wrap="square">
            <a:spAutoFit/>
          </a:bodyPr>
          <a:lstStyle/>
          <a:p>
            <a:r>
              <a:rPr lang="sv-SE" sz="1600" b="1" dirty="0"/>
              <a:t>Verksamhetsdirektiv för Orienteringssektionen 2021 -2022</a:t>
            </a:r>
          </a:p>
          <a:p>
            <a:endParaRPr lang="sv-SE" dirty="0"/>
          </a:p>
          <a:p>
            <a:r>
              <a:rPr lang="sv-SE" b="1" dirty="0"/>
              <a:t>Sektionens inriktning</a:t>
            </a:r>
          </a:p>
          <a:p>
            <a:r>
              <a:rPr lang="sv-SE" dirty="0"/>
              <a:t>Sektionen ska driva idrott inom orientering och trail </a:t>
            </a:r>
            <a:r>
              <a:rPr lang="sv-SE" dirty="0" err="1"/>
              <a:t>running</a:t>
            </a:r>
            <a:r>
              <a:rPr lang="sv-SE" dirty="0"/>
              <a:t> samt representera SAIK</a:t>
            </a:r>
          </a:p>
          <a:p>
            <a:r>
              <a:rPr lang="sv-SE" dirty="0"/>
              <a:t>gentemot Svenska Orienteringsförbundet och dess distriktsförbund.</a:t>
            </a:r>
          </a:p>
          <a:p>
            <a:endParaRPr lang="sv-SE" dirty="0"/>
          </a:p>
          <a:p>
            <a:r>
              <a:rPr lang="sv-SE" b="1" dirty="0"/>
              <a:t>Ansvar och representation</a:t>
            </a:r>
          </a:p>
          <a:p>
            <a:r>
              <a:rPr lang="sv-SE" dirty="0"/>
              <a:t>Sektionen ska ha en styrelse (3-9 ledamöter valda enligt stadgarna) i övrigt får sektionen organisera sig efter egna önskemål. Sektionsstyrelsen ska utse representanter och kontakter till samverkande förbund. Utsedda ledamöter och representanter ska vara publicerade för medlemmarna.</a:t>
            </a:r>
          </a:p>
          <a:p>
            <a:r>
              <a:rPr lang="sv-SE" dirty="0"/>
              <a:t>Sektionen får starta idrottsprojekt som omsätter/kostar upp till 250.000 kr, där förlusten är högst 25.000 kr. Aktiviteter med omsättning/kostnad över 25.000 kr ska ha utsedd projektledare och vid start vara rapporterade till föreningsstyrelsen.</a:t>
            </a:r>
          </a:p>
          <a:p>
            <a:endParaRPr lang="sv-SE" dirty="0"/>
          </a:p>
          <a:p>
            <a:r>
              <a:rPr lang="sv-SE" b="1" dirty="0"/>
              <a:t>Rapportering, dokumentation och kommunikation</a:t>
            </a:r>
          </a:p>
          <a:p>
            <a:r>
              <a:rPr lang="sv-SE" dirty="0"/>
              <a:t>Sektionens organisation, utsedda ledamöter och representanter samt sektionsstyrelsens protokoll ska finnas tillgängliga för föreningsstyrelsen. Föreningens revisorer äger även rätt och skyldighet att revidera sektionen.</a:t>
            </a:r>
          </a:p>
          <a:p>
            <a:r>
              <a:rPr lang="sv-SE" dirty="0"/>
              <a:t>Sektionen ska:</a:t>
            </a:r>
          </a:p>
          <a:p>
            <a:r>
              <a:rPr lang="sv-SE" dirty="0"/>
              <a:t>ha en vision (högst 5 år gammal) som är publicerad internt och externt</a:t>
            </a:r>
          </a:p>
          <a:p>
            <a:r>
              <a:rPr lang="sv-SE" dirty="0"/>
              <a:t>ha en verksamhetsplan som anger hur träning, tävling och övrig verksamhet är</a:t>
            </a:r>
          </a:p>
          <a:p>
            <a:r>
              <a:rPr lang="sv-SE" dirty="0"/>
              <a:t>organiserad inom sektionen; detaljerad plan för året och grov plan för närmsta 3-</a:t>
            </a:r>
          </a:p>
          <a:p>
            <a:r>
              <a:rPr lang="sv-SE" dirty="0"/>
              <a:t>års horisont; planen ska vara publicerad på sektionens hemsida</a:t>
            </a:r>
          </a:p>
          <a:p>
            <a:r>
              <a:rPr lang="sv-SE" dirty="0"/>
              <a:t>se till att medlemmarna uppmuntras att informera varandra om aktuella reportage, nyheter, inbjudningar, instruktioner, </a:t>
            </a:r>
            <a:r>
              <a:rPr lang="sv-SE" dirty="0" err="1"/>
              <a:t>etc</a:t>
            </a:r>
            <a:r>
              <a:rPr lang="sv-SE" dirty="0"/>
              <a:t> på interna och externa hemsidor</a:t>
            </a:r>
          </a:p>
          <a:p>
            <a:r>
              <a:rPr lang="sv-SE" dirty="0"/>
              <a:t>i december föreslå aktivitetsavgifter för kommande år, beslut av föreningsstyrelsen</a:t>
            </a:r>
          </a:p>
          <a:p>
            <a:r>
              <a:rPr lang="sv-SE" dirty="0"/>
              <a:t>i januari ha meddelat representant till föreningens valberedning.</a:t>
            </a:r>
          </a:p>
        </p:txBody>
      </p:sp>
    </p:spTree>
    <p:extLst>
      <p:ext uri="{BB962C8B-B14F-4D97-AF65-F5344CB8AC3E}">
        <p14:creationId xmlns:p14="http://schemas.microsoft.com/office/powerpoint/2010/main" val="3869394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106" name="Google Shape;106;p2"/>
          <p:cNvGrpSpPr/>
          <p:nvPr/>
        </p:nvGrpSpPr>
        <p:grpSpPr>
          <a:xfrm>
            <a:off x="0" y="6095999"/>
            <a:ext cx="12198096" cy="595311"/>
            <a:chOff x="0" y="6095999"/>
            <a:chExt cx="12198096" cy="595311"/>
          </a:xfrm>
        </p:grpSpPr>
        <p:sp>
          <p:nvSpPr>
            <p:cNvPr id="107" name="Google Shape;107;p2"/>
            <p:cNvSpPr/>
            <p:nvPr/>
          </p:nvSpPr>
          <p:spPr>
            <a:xfrm>
              <a:off x="6096" y="6419088"/>
              <a:ext cx="12192000" cy="9753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2"/>
            <p:cNvSpPr/>
            <p:nvPr/>
          </p:nvSpPr>
          <p:spPr>
            <a:xfrm>
              <a:off x="0" y="6266688"/>
              <a:ext cx="12192000" cy="97536"/>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9" name="Google Shape;109;p2"/>
            <p:cNvPicPr preferRelativeResize="0"/>
            <p:nvPr/>
          </p:nvPicPr>
          <p:blipFill rotWithShape="1">
            <a:blip r:embed="rId3">
              <a:alphaModFix/>
            </a:blip>
            <a:srcRect/>
            <a:stretch/>
          </p:blipFill>
          <p:spPr>
            <a:xfrm>
              <a:off x="653357" y="6095999"/>
              <a:ext cx="891835" cy="595311"/>
            </a:xfrm>
            <a:prstGeom prst="rect">
              <a:avLst/>
            </a:prstGeom>
            <a:noFill/>
            <a:ln>
              <a:noFill/>
            </a:ln>
          </p:spPr>
        </p:pic>
      </p:grpSp>
      <p:sp>
        <p:nvSpPr>
          <p:cNvPr id="110" name="Google Shape;110;p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sv-SE" dirty="0"/>
              <a:t>Organisation Orientering</a:t>
            </a:r>
            <a:endParaRPr dirty="0"/>
          </a:p>
        </p:txBody>
      </p:sp>
      <p:grpSp>
        <p:nvGrpSpPr>
          <p:cNvPr id="111" name="Google Shape;111;p2"/>
          <p:cNvGrpSpPr/>
          <p:nvPr/>
        </p:nvGrpSpPr>
        <p:grpSpPr>
          <a:xfrm>
            <a:off x="2324801" y="1875762"/>
            <a:ext cx="7513928" cy="4022519"/>
            <a:chOff x="1486601" y="50137"/>
            <a:chExt cx="7513928" cy="4022519"/>
          </a:xfrm>
        </p:grpSpPr>
        <p:sp>
          <p:nvSpPr>
            <p:cNvPr id="112" name="Google Shape;112;p2"/>
            <p:cNvSpPr/>
            <p:nvPr/>
          </p:nvSpPr>
          <p:spPr>
            <a:xfrm>
              <a:off x="4226252" y="700783"/>
              <a:ext cx="1031400" cy="2040300"/>
            </a:xfrm>
            <a:custGeom>
              <a:avLst/>
              <a:gdLst/>
              <a:ahLst/>
              <a:cxnLst/>
              <a:rect l="l" t="t" r="r" b="b"/>
              <a:pathLst>
                <a:path w="120000" h="120000" extrusionOk="0">
                  <a:moveTo>
                    <a:pt x="120000" y="0"/>
                  </a:moveTo>
                  <a:lnTo>
                    <a:pt x="120000" y="120000"/>
                  </a:lnTo>
                  <a:lnTo>
                    <a:pt x="0" y="120000"/>
                  </a:lnTo>
                </a:path>
              </a:pathLst>
            </a:custGeom>
            <a:noFill/>
            <a:ln w="12700" cap="flat" cmpd="sng">
              <a:solidFill>
                <a:srgbClr val="345A99"/>
              </a:solidFill>
              <a:prstDash val="solid"/>
              <a:miter lim="800000"/>
              <a:headEnd type="none" w="sm" len="sm"/>
              <a:tailEnd type="none" w="sm" len="sm"/>
            </a:ln>
          </p:spPr>
        </p:sp>
        <p:sp>
          <p:nvSpPr>
            <p:cNvPr id="113" name="Google Shape;113;p2"/>
            <p:cNvSpPr/>
            <p:nvPr/>
          </p:nvSpPr>
          <p:spPr>
            <a:xfrm>
              <a:off x="4204026" y="700783"/>
              <a:ext cx="1053900" cy="1109400"/>
            </a:xfrm>
            <a:custGeom>
              <a:avLst/>
              <a:gdLst/>
              <a:ahLst/>
              <a:cxnLst/>
              <a:rect l="l" t="t" r="r" b="b"/>
              <a:pathLst>
                <a:path w="120000" h="120000" extrusionOk="0">
                  <a:moveTo>
                    <a:pt x="120000" y="0"/>
                  </a:moveTo>
                  <a:lnTo>
                    <a:pt x="120000" y="120000"/>
                  </a:lnTo>
                  <a:lnTo>
                    <a:pt x="0" y="120000"/>
                  </a:lnTo>
                </a:path>
              </a:pathLst>
            </a:custGeom>
            <a:noFill/>
            <a:ln w="12700" cap="flat" cmpd="sng">
              <a:solidFill>
                <a:srgbClr val="345A99"/>
              </a:solidFill>
              <a:prstDash val="solid"/>
              <a:miter lim="800000"/>
              <a:headEnd type="none" w="sm" len="sm"/>
              <a:tailEnd type="none" w="sm" len="sm"/>
            </a:ln>
          </p:spPr>
        </p:sp>
        <p:sp>
          <p:nvSpPr>
            <p:cNvPr id="114" name="Google Shape;114;p2"/>
            <p:cNvSpPr/>
            <p:nvPr/>
          </p:nvSpPr>
          <p:spPr>
            <a:xfrm>
              <a:off x="5257800" y="700783"/>
              <a:ext cx="1168200" cy="1104000"/>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00"/>
              <a:headEnd type="none" w="sm" len="sm"/>
              <a:tailEnd type="none" w="sm" len="sm"/>
            </a:ln>
          </p:spPr>
        </p:sp>
        <p:sp>
          <p:nvSpPr>
            <p:cNvPr id="115" name="Google Shape;115;p2"/>
            <p:cNvSpPr/>
            <p:nvPr/>
          </p:nvSpPr>
          <p:spPr>
            <a:xfrm>
              <a:off x="5257800" y="700783"/>
              <a:ext cx="1238700" cy="2046300"/>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00"/>
              <a:headEnd type="none" w="sm" len="sm"/>
              <a:tailEnd type="none" w="sm" len="sm"/>
            </a:ln>
          </p:spPr>
        </p:sp>
        <p:sp>
          <p:nvSpPr>
            <p:cNvPr id="116" name="Google Shape;116;p2"/>
            <p:cNvSpPr/>
            <p:nvPr/>
          </p:nvSpPr>
          <p:spPr>
            <a:xfrm>
              <a:off x="5257800" y="700783"/>
              <a:ext cx="1137300" cy="227100"/>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00"/>
              <a:headEnd type="none" w="sm" len="sm"/>
              <a:tailEnd type="none" w="sm" len="sm"/>
            </a:ln>
          </p:spPr>
        </p:sp>
        <p:sp>
          <p:nvSpPr>
            <p:cNvPr id="117" name="Google Shape;117;p2"/>
            <p:cNvSpPr/>
            <p:nvPr/>
          </p:nvSpPr>
          <p:spPr>
            <a:xfrm>
              <a:off x="4213642" y="700783"/>
              <a:ext cx="1044300" cy="243900"/>
            </a:xfrm>
            <a:custGeom>
              <a:avLst/>
              <a:gdLst/>
              <a:ahLst/>
              <a:cxnLst/>
              <a:rect l="l" t="t" r="r" b="b"/>
              <a:pathLst>
                <a:path w="120000" h="120000" extrusionOk="0">
                  <a:moveTo>
                    <a:pt x="120000" y="0"/>
                  </a:moveTo>
                  <a:lnTo>
                    <a:pt x="120000" y="120000"/>
                  </a:lnTo>
                  <a:lnTo>
                    <a:pt x="0" y="120000"/>
                  </a:lnTo>
                </a:path>
              </a:pathLst>
            </a:custGeom>
            <a:noFill/>
            <a:ln w="12700" cap="flat" cmpd="sng">
              <a:solidFill>
                <a:srgbClr val="345A99"/>
              </a:solidFill>
              <a:prstDash val="solid"/>
              <a:miter lim="800000"/>
              <a:headEnd type="none" w="sm" len="sm"/>
              <a:tailEnd type="none" w="sm" len="sm"/>
            </a:ln>
          </p:spPr>
        </p:sp>
        <p:sp>
          <p:nvSpPr>
            <p:cNvPr id="118" name="Google Shape;118;p2"/>
            <p:cNvSpPr/>
            <p:nvPr/>
          </p:nvSpPr>
          <p:spPr>
            <a:xfrm>
              <a:off x="5257800" y="700783"/>
              <a:ext cx="3092100" cy="2721300"/>
            </a:xfrm>
            <a:custGeom>
              <a:avLst/>
              <a:gdLst/>
              <a:ahLst/>
              <a:cxnLst/>
              <a:rect l="l" t="t" r="r" b="b"/>
              <a:pathLst>
                <a:path w="120000" h="120000" extrusionOk="0">
                  <a:moveTo>
                    <a:pt x="0" y="0"/>
                  </a:moveTo>
                  <a:lnTo>
                    <a:pt x="0" y="113975"/>
                  </a:lnTo>
                  <a:lnTo>
                    <a:pt x="120000" y="113975"/>
                  </a:lnTo>
                  <a:lnTo>
                    <a:pt x="120000" y="120000"/>
                  </a:lnTo>
                </a:path>
              </a:pathLst>
            </a:custGeom>
            <a:noFill/>
            <a:ln w="12700" cap="flat" cmpd="sng">
              <a:solidFill>
                <a:srgbClr val="345A99"/>
              </a:solidFill>
              <a:prstDash val="solid"/>
              <a:miter lim="800000"/>
              <a:headEnd type="none" w="sm" len="sm"/>
              <a:tailEnd type="none" w="sm" len="sm"/>
            </a:ln>
          </p:spPr>
        </p:sp>
        <p:sp>
          <p:nvSpPr>
            <p:cNvPr id="119" name="Google Shape;119;p2"/>
            <p:cNvSpPr/>
            <p:nvPr/>
          </p:nvSpPr>
          <p:spPr>
            <a:xfrm>
              <a:off x="5257800" y="700783"/>
              <a:ext cx="1565100" cy="2721300"/>
            </a:xfrm>
            <a:custGeom>
              <a:avLst/>
              <a:gdLst/>
              <a:ahLst/>
              <a:cxnLst/>
              <a:rect l="l" t="t" r="r" b="b"/>
              <a:pathLst>
                <a:path w="120000" h="120000" extrusionOk="0">
                  <a:moveTo>
                    <a:pt x="0" y="0"/>
                  </a:moveTo>
                  <a:lnTo>
                    <a:pt x="0" y="113975"/>
                  </a:lnTo>
                  <a:lnTo>
                    <a:pt x="120000" y="113975"/>
                  </a:lnTo>
                  <a:lnTo>
                    <a:pt x="120000" y="120000"/>
                  </a:lnTo>
                </a:path>
              </a:pathLst>
            </a:custGeom>
            <a:noFill/>
            <a:ln w="12700" cap="flat" cmpd="sng">
              <a:solidFill>
                <a:srgbClr val="345A99"/>
              </a:solidFill>
              <a:prstDash val="solid"/>
              <a:miter lim="800000"/>
              <a:headEnd type="none" w="sm" len="sm"/>
              <a:tailEnd type="none" w="sm" len="sm"/>
            </a:ln>
          </p:spPr>
        </p:sp>
        <p:sp>
          <p:nvSpPr>
            <p:cNvPr id="120" name="Google Shape;120;p2"/>
            <p:cNvSpPr/>
            <p:nvPr/>
          </p:nvSpPr>
          <p:spPr>
            <a:xfrm>
              <a:off x="5212080" y="700783"/>
              <a:ext cx="91500" cy="2711700"/>
            </a:xfrm>
            <a:custGeom>
              <a:avLst/>
              <a:gdLst/>
              <a:ahLst/>
              <a:cxnLst/>
              <a:rect l="l" t="t" r="r" b="b"/>
              <a:pathLst>
                <a:path w="120000" h="120000" extrusionOk="0">
                  <a:moveTo>
                    <a:pt x="60000" y="0"/>
                  </a:moveTo>
                  <a:lnTo>
                    <a:pt x="60000" y="120000"/>
                  </a:lnTo>
                </a:path>
              </a:pathLst>
            </a:custGeom>
            <a:noFill/>
            <a:ln w="12700" cap="flat" cmpd="sng">
              <a:solidFill>
                <a:srgbClr val="345A99"/>
              </a:solidFill>
              <a:prstDash val="solid"/>
              <a:miter lim="800000"/>
              <a:headEnd type="none" w="sm" len="sm"/>
              <a:tailEnd type="none" w="sm" len="sm"/>
            </a:ln>
          </p:spPr>
        </p:sp>
        <p:sp>
          <p:nvSpPr>
            <p:cNvPr id="121" name="Google Shape;121;p2"/>
            <p:cNvSpPr/>
            <p:nvPr/>
          </p:nvSpPr>
          <p:spPr>
            <a:xfrm>
              <a:off x="3711812" y="700783"/>
              <a:ext cx="1545900" cy="2721300"/>
            </a:xfrm>
            <a:custGeom>
              <a:avLst/>
              <a:gdLst/>
              <a:ahLst/>
              <a:cxnLst/>
              <a:rect l="l" t="t" r="r" b="b"/>
              <a:pathLst>
                <a:path w="120000" h="120000" extrusionOk="0">
                  <a:moveTo>
                    <a:pt x="120000" y="0"/>
                  </a:moveTo>
                  <a:lnTo>
                    <a:pt x="120000" y="113975"/>
                  </a:lnTo>
                  <a:lnTo>
                    <a:pt x="0" y="113975"/>
                  </a:lnTo>
                  <a:lnTo>
                    <a:pt x="0" y="120000"/>
                  </a:lnTo>
                </a:path>
              </a:pathLst>
            </a:custGeom>
            <a:noFill/>
            <a:ln w="12700" cap="flat" cmpd="sng">
              <a:solidFill>
                <a:srgbClr val="345A99"/>
              </a:solidFill>
              <a:prstDash val="solid"/>
              <a:miter lim="800000"/>
              <a:headEnd type="none" w="sm" len="sm"/>
              <a:tailEnd type="none" w="sm" len="sm"/>
            </a:ln>
          </p:spPr>
        </p:sp>
        <p:sp>
          <p:nvSpPr>
            <p:cNvPr id="122" name="Google Shape;122;p2"/>
            <p:cNvSpPr/>
            <p:nvPr/>
          </p:nvSpPr>
          <p:spPr>
            <a:xfrm>
              <a:off x="2137248" y="700783"/>
              <a:ext cx="3120600" cy="2721300"/>
            </a:xfrm>
            <a:custGeom>
              <a:avLst/>
              <a:gdLst/>
              <a:ahLst/>
              <a:cxnLst/>
              <a:rect l="l" t="t" r="r" b="b"/>
              <a:pathLst>
                <a:path w="120000" h="120000" extrusionOk="0">
                  <a:moveTo>
                    <a:pt x="120000" y="0"/>
                  </a:moveTo>
                  <a:lnTo>
                    <a:pt x="120000" y="113975"/>
                  </a:lnTo>
                  <a:lnTo>
                    <a:pt x="0" y="113975"/>
                  </a:lnTo>
                  <a:lnTo>
                    <a:pt x="0" y="120000"/>
                  </a:lnTo>
                </a:path>
              </a:pathLst>
            </a:custGeom>
            <a:noFill/>
            <a:ln w="12700" cap="flat" cmpd="sng">
              <a:solidFill>
                <a:srgbClr val="345A99"/>
              </a:solidFill>
              <a:prstDash val="solid"/>
              <a:miter lim="800000"/>
              <a:headEnd type="none" w="sm" len="sm"/>
              <a:tailEnd type="none" w="sm" len="sm"/>
            </a:ln>
          </p:spPr>
        </p:sp>
        <p:sp>
          <p:nvSpPr>
            <p:cNvPr id="123" name="Google Shape;123;p2"/>
            <p:cNvSpPr/>
            <p:nvPr/>
          </p:nvSpPr>
          <p:spPr>
            <a:xfrm>
              <a:off x="4607153" y="50137"/>
              <a:ext cx="1301400" cy="650700"/>
            </a:xfrm>
            <a:prstGeom prst="rect">
              <a:avLst/>
            </a:prstGeom>
            <a:gradFill>
              <a:gsLst>
                <a:gs pos="0">
                  <a:srgbClr val="5E81C9"/>
                </a:gs>
                <a:gs pos="50000">
                  <a:srgbClr val="3B70C9"/>
                </a:gs>
                <a:gs pos="100000">
                  <a:srgbClr val="2E60B8"/>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
            <p:cNvSpPr txBox="1"/>
            <p:nvPr/>
          </p:nvSpPr>
          <p:spPr>
            <a:xfrm>
              <a:off x="4607153" y="50137"/>
              <a:ext cx="1301400" cy="6507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sv-SE" sz="1800" b="0" i="0" u="none" strike="noStrike" cap="none">
                  <a:solidFill>
                    <a:schemeClr val="lt1"/>
                  </a:solidFill>
                  <a:latin typeface="Calibri"/>
                  <a:ea typeface="Calibri"/>
                  <a:cs typeface="Calibri"/>
                  <a:sym typeface="Calibri"/>
                </a:rPr>
                <a:t>Styrelse</a:t>
              </a: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a:off x="1486601" y="3421956"/>
              <a:ext cx="1301400" cy="650700"/>
            </a:xfrm>
            <a:prstGeom prst="rect">
              <a:avLst/>
            </a:prstGeom>
            <a:gradFill>
              <a:gsLst>
                <a:gs pos="0">
                  <a:srgbClr val="5E81C9"/>
                </a:gs>
                <a:gs pos="50000">
                  <a:srgbClr val="3B70C9"/>
                </a:gs>
                <a:gs pos="100000">
                  <a:srgbClr val="2E60B8"/>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
            <p:cNvSpPr txBox="1"/>
            <p:nvPr/>
          </p:nvSpPr>
          <p:spPr>
            <a:xfrm>
              <a:off x="1486601" y="3421956"/>
              <a:ext cx="1301400" cy="6507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sv-SE" sz="1800" b="0" i="0" u="none" strike="noStrike" cap="none">
                  <a:solidFill>
                    <a:schemeClr val="lt1"/>
                  </a:solidFill>
                  <a:latin typeface="Calibri"/>
                  <a:ea typeface="Calibri"/>
                  <a:cs typeface="Calibri"/>
                  <a:sym typeface="Calibri"/>
                </a:rPr>
                <a:t>Ungdom</a:t>
              </a: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a:off x="3061165" y="3421956"/>
              <a:ext cx="1301400" cy="650700"/>
            </a:xfrm>
            <a:prstGeom prst="rect">
              <a:avLst/>
            </a:prstGeom>
            <a:gradFill>
              <a:gsLst>
                <a:gs pos="0">
                  <a:srgbClr val="5E81C9"/>
                </a:gs>
                <a:gs pos="50000">
                  <a:srgbClr val="3B70C9"/>
                </a:gs>
                <a:gs pos="100000">
                  <a:srgbClr val="2E60B8"/>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
            <p:cNvSpPr txBox="1"/>
            <p:nvPr/>
          </p:nvSpPr>
          <p:spPr>
            <a:xfrm>
              <a:off x="3061165" y="3421956"/>
              <a:ext cx="1301400" cy="6507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sv-SE" sz="1800" b="0" i="0" u="none" strike="noStrike" cap="none">
                  <a:solidFill>
                    <a:schemeClr val="lt1"/>
                  </a:solidFill>
                  <a:latin typeface="Calibri"/>
                  <a:ea typeface="Calibri"/>
                  <a:cs typeface="Calibri"/>
                  <a:sym typeface="Calibri"/>
                </a:rPr>
                <a:t>Bredd</a:t>
              </a: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a:off x="4607153" y="3412430"/>
              <a:ext cx="1301400" cy="650700"/>
            </a:xfrm>
            <a:prstGeom prst="rect">
              <a:avLst/>
            </a:prstGeom>
            <a:gradFill>
              <a:gsLst>
                <a:gs pos="0">
                  <a:srgbClr val="5E81C9"/>
                </a:gs>
                <a:gs pos="50000">
                  <a:srgbClr val="3B70C9"/>
                </a:gs>
                <a:gs pos="100000">
                  <a:srgbClr val="2E60B8"/>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
            <p:cNvSpPr txBox="1"/>
            <p:nvPr/>
          </p:nvSpPr>
          <p:spPr>
            <a:xfrm>
              <a:off x="4607153" y="3412430"/>
              <a:ext cx="1301400" cy="6507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sv-SE" sz="1800" b="0" i="0" u="none" strike="noStrike" cap="none">
                  <a:solidFill>
                    <a:schemeClr val="lt1"/>
                  </a:solidFill>
                  <a:latin typeface="Calibri"/>
                  <a:ea typeface="Calibri"/>
                  <a:cs typeface="Calibri"/>
                  <a:sym typeface="Calibri"/>
                </a:rPr>
                <a:t>Arrangemang	</a:t>
              </a: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a:off x="6172192" y="3421956"/>
              <a:ext cx="1301400" cy="650700"/>
            </a:xfrm>
            <a:prstGeom prst="rect">
              <a:avLst/>
            </a:prstGeom>
            <a:gradFill>
              <a:gsLst>
                <a:gs pos="0">
                  <a:srgbClr val="5E81C9"/>
                </a:gs>
                <a:gs pos="50000">
                  <a:srgbClr val="3B70C9"/>
                </a:gs>
                <a:gs pos="100000">
                  <a:srgbClr val="2E60B8"/>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
            <p:cNvSpPr txBox="1"/>
            <p:nvPr/>
          </p:nvSpPr>
          <p:spPr>
            <a:xfrm>
              <a:off x="6172192" y="3421956"/>
              <a:ext cx="1301400" cy="6507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sv-SE" sz="1800" b="0" i="0" u="none" strike="noStrike" cap="none">
                  <a:solidFill>
                    <a:schemeClr val="lt1"/>
                  </a:solidFill>
                  <a:latin typeface="Calibri"/>
                  <a:ea typeface="Calibri"/>
                  <a:cs typeface="Calibri"/>
                  <a:sym typeface="Calibri"/>
                </a:rPr>
                <a:t>Junior och Senior</a:t>
              </a: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a:off x="7699129" y="3421956"/>
              <a:ext cx="1301400" cy="650700"/>
            </a:xfrm>
            <a:prstGeom prst="rect">
              <a:avLst/>
            </a:prstGeom>
            <a:gradFill>
              <a:gsLst>
                <a:gs pos="0">
                  <a:srgbClr val="5E81C9"/>
                </a:gs>
                <a:gs pos="50000">
                  <a:srgbClr val="3B70C9"/>
                </a:gs>
                <a:gs pos="100000">
                  <a:srgbClr val="2E60B8"/>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
            <p:cNvSpPr txBox="1"/>
            <p:nvPr/>
          </p:nvSpPr>
          <p:spPr>
            <a:xfrm>
              <a:off x="7699129" y="3421956"/>
              <a:ext cx="1301400" cy="6507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sv-SE" sz="1800" b="0" i="0" u="none" strike="noStrike" cap="none">
                  <a:solidFill>
                    <a:schemeClr val="lt1"/>
                  </a:solidFill>
                  <a:latin typeface="Calibri"/>
                  <a:ea typeface="Calibri"/>
                  <a:cs typeface="Calibri"/>
                  <a:sym typeface="Calibri"/>
                </a:rPr>
                <a:t>Stuga</a:t>
              </a: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a:off x="2912350" y="619349"/>
              <a:ext cx="1301400" cy="650700"/>
            </a:xfrm>
            <a:prstGeom prst="rect">
              <a:avLst/>
            </a:prstGeom>
            <a:gradFill>
              <a:gsLst>
                <a:gs pos="0">
                  <a:srgbClr val="5E81C9"/>
                </a:gs>
                <a:gs pos="50000">
                  <a:srgbClr val="3B70C9"/>
                </a:gs>
                <a:gs pos="100000">
                  <a:srgbClr val="2E60B8"/>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
            <p:cNvSpPr txBox="1"/>
            <p:nvPr/>
          </p:nvSpPr>
          <p:spPr>
            <a:xfrm>
              <a:off x="2912350" y="619349"/>
              <a:ext cx="1301400" cy="6507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sv-SE" sz="1800" b="0" i="0" u="none" strike="noStrike" cap="none">
                  <a:solidFill>
                    <a:schemeClr val="lt1"/>
                  </a:solidFill>
                  <a:latin typeface="Calibri"/>
                  <a:ea typeface="Calibri"/>
                  <a:cs typeface="Calibri"/>
                  <a:sym typeface="Calibri"/>
                </a:rPr>
                <a:t>Valberedning</a:t>
              </a: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a:off x="6394960" y="602575"/>
              <a:ext cx="1301400" cy="650700"/>
            </a:xfrm>
            <a:prstGeom prst="rect">
              <a:avLst/>
            </a:prstGeom>
            <a:gradFill>
              <a:gsLst>
                <a:gs pos="0">
                  <a:srgbClr val="5E81C9"/>
                </a:gs>
                <a:gs pos="50000">
                  <a:srgbClr val="3B70C9"/>
                </a:gs>
                <a:gs pos="100000">
                  <a:srgbClr val="2E60B8"/>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
            <p:cNvSpPr txBox="1"/>
            <p:nvPr/>
          </p:nvSpPr>
          <p:spPr>
            <a:xfrm>
              <a:off x="6394960" y="602575"/>
              <a:ext cx="1301400" cy="6507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sv-SE" sz="1800" b="0" i="0" u="none" strike="noStrike" cap="none">
                  <a:solidFill>
                    <a:schemeClr val="lt1"/>
                  </a:solidFill>
                  <a:latin typeface="Calibri"/>
                  <a:ea typeface="Calibri"/>
                  <a:cs typeface="Calibri"/>
                  <a:sym typeface="Calibri"/>
                </a:rPr>
                <a:t>Julgranar</a:t>
              </a: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6496396" y="2421847"/>
              <a:ext cx="1301400" cy="650700"/>
            </a:xfrm>
            <a:prstGeom prst="rect">
              <a:avLst/>
            </a:prstGeom>
            <a:gradFill>
              <a:gsLst>
                <a:gs pos="0">
                  <a:srgbClr val="5E81C9"/>
                </a:gs>
                <a:gs pos="50000">
                  <a:srgbClr val="3B70C9"/>
                </a:gs>
                <a:gs pos="100000">
                  <a:srgbClr val="2E60B8"/>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
            <p:cNvSpPr txBox="1"/>
            <p:nvPr/>
          </p:nvSpPr>
          <p:spPr>
            <a:xfrm>
              <a:off x="6496396" y="2421847"/>
              <a:ext cx="1301400" cy="6507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sv-SE" sz="1800" b="0" i="0" u="none" strike="noStrike" cap="none">
                  <a:solidFill>
                    <a:schemeClr val="lt1"/>
                  </a:solidFill>
                  <a:latin typeface="Calibri"/>
                  <a:ea typeface="Calibri"/>
                  <a:cs typeface="Calibri"/>
                  <a:sym typeface="Calibri"/>
                </a:rPr>
                <a:t>Kåsjön Trail</a:t>
              </a: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6425866" y="1479470"/>
              <a:ext cx="1313400" cy="650700"/>
            </a:xfrm>
            <a:prstGeom prst="rect">
              <a:avLst/>
            </a:prstGeom>
            <a:gradFill>
              <a:gsLst>
                <a:gs pos="0">
                  <a:srgbClr val="5E81C9"/>
                </a:gs>
                <a:gs pos="50000">
                  <a:srgbClr val="3B70C9"/>
                </a:gs>
                <a:gs pos="100000">
                  <a:srgbClr val="2E60B8"/>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
            <p:cNvSpPr txBox="1"/>
            <p:nvPr/>
          </p:nvSpPr>
          <p:spPr>
            <a:xfrm>
              <a:off x="6425866" y="1479470"/>
              <a:ext cx="1313400" cy="6507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sv-SE" sz="1800" b="0" i="0" u="none" strike="noStrike" cap="none">
                  <a:solidFill>
                    <a:schemeClr val="lt1"/>
                  </a:solidFill>
                  <a:latin typeface="Calibri"/>
                  <a:ea typeface="Calibri"/>
                  <a:cs typeface="Calibri"/>
                  <a:sym typeface="Calibri"/>
                </a:rPr>
                <a:t>HittaUt</a:t>
              </a:r>
              <a:endParaRPr sz="1800" b="0" i="0" u="none" strike="noStrike" cap="none">
                <a:solidFill>
                  <a:schemeClr val="lt1"/>
                </a:solidFill>
                <a:latin typeface="Calibri"/>
                <a:ea typeface="Calibri"/>
                <a:cs typeface="Calibri"/>
                <a:sym typeface="Calibri"/>
              </a:endParaRPr>
            </a:p>
          </p:txBody>
        </p:sp>
        <p:sp>
          <p:nvSpPr>
            <p:cNvPr id="143" name="Google Shape;143;p2"/>
            <p:cNvSpPr/>
            <p:nvPr/>
          </p:nvSpPr>
          <p:spPr>
            <a:xfrm>
              <a:off x="2902733" y="1484936"/>
              <a:ext cx="1301400" cy="650700"/>
            </a:xfrm>
            <a:prstGeom prst="rect">
              <a:avLst/>
            </a:prstGeom>
            <a:gradFill>
              <a:gsLst>
                <a:gs pos="0">
                  <a:srgbClr val="5E81C9"/>
                </a:gs>
                <a:gs pos="50000">
                  <a:srgbClr val="3B70C9"/>
                </a:gs>
                <a:gs pos="100000">
                  <a:srgbClr val="2E60B8"/>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
            <p:cNvSpPr txBox="1"/>
            <p:nvPr/>
          </p:nvSpPr>
          <p:spPr>
            <a:xfrm>
              <a:off x="2902733" y="1484936"/>
              <a:ext cx="1301400" cy="6507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sv-SE" sz="1800" b="0" i="0" u="none" strike="noStrike" cap="none">
                  <a:solidFill>
                    <a:schemeClr val="lt1"/>
                  </a:solidFill>
                  <a:latin typeface="Calibri"/>
                  <a:ea typeface="Calibri"/>
                  <a:cs typeface="Calibri"/>
                  <a:sym typeface="Calibri"/>
                </a:rPr>
                <a:t>Web</a:t>
              </a: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a:off x="2924959" y="2415829"/>
              <a:ext cx="1301400" cy="650700"/>
            </a:xfrm>
            <a:prstGeom prst="rect">
              <a:avLst/>
            </a:prstGeom>
            <a:gradFill>
              <a:gsLst>
                <a:gs pos="0">
                  <a:srgbClr val="5E81C9"/>
                </a:gs>
                <a:gs pos="50000">
                  <a:srgbClr val="3B70C9"/>
                </a:gs>
                <a:gs pos="100000">
                  <a:srgbClr val="2E60B8"/>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
            <p:cNvSpPr txBox="1"/>
            <p:nvPr/>
          </p:nvSpPr>
          <p:spPr>
            <a:xfrm>
              <a:off x="2924959" y="2415829"/>
              <a:ext cx="1301400" cy="6507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sv-SE" sz="1800" b="0" i="0" u="none" strike="noStrike" cap="none">
                  <a:solidFill>
                    <a:schemeClr val="lt1"/>
                  </a:solidFill>
                  <a:latin typeface="Calibri"/>
                  <a:ea typeface="Calibri"/>
                  <a:cs typeface="Calibri"/>
                  <a:sym typeface="Calibri"/>
                </a:rPr>
                <a:t>Medlemsregister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65" name="Google Shape;265;ge43c3c2dd9_2_292"/>
          <p:cNvGrpSpPr/>
          <p:nvPr/>
        </p:nvGrpSpPr>
        <p:grpSpPr>
          <a:xfrm>
            <a:off x="0" y="6095999"/>
            <a:ext cx="12198096" cy="595310"/>
            <a:chOff x="0" y="6095999"/>
            <a:chExt cx="12198096" cy="595310"/>
          </a:xfrm>
        </p:grpSpPr>
        <p:sp>
          <p:nvSpPr>
            <p:cNvPr id="266" name="Google Shape;266;ge43c3c2dd9_2_292"/>
            <p:cNvSpPr/>
            <p:nvPr/>
          </p:nvSpPr>
          <p:spPr>
            <a:xfrm>
              <a:off x="6096" y="6419088"/>
              <a:ext cx="12192000" cy="97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7" name="Google Shape;267;ge43c3c2dd9_2_292"/>
            <p:cNvSpPr/>
            <p:nvPr/>
          </p:nvSpPr>
          <p:spPr>
            <a:xfrm>
              <a:off x="0" y="6266688"/>
              <a:ext cx="12192000" cy="975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8" name="Google Shape;268;ge43c3c2dd9_2_292"/>
            <p:cNvPicPr preferRelativeResize="0"/>
            <p:nvPr/>
          </p:nvPicPr>
          <p:blipFill rotWithShape="1">
            <a:blip r:embed="rId3">
              <a:alphaModFix/>
            </a:blip>
            <a:srcRect/>
            <a:stretch/>
          </p:blipFill>
          <p:spPr>
            <a:xfrm>
              <a:off x="653357" y="6095999"/>
              <a:ext cx="891834" cy="595310"/>
            </a:xfrm>
            <a:prstGeom prst="rect">
              <a:avLst/>
            </a:prstGeom>
            <a:noFill/>
            <a:ln>
              <a:noFill/>
            </a:ln>
          </p:spPr>
        </p:pic>
      </p:grpSp>
      <p:sp>
        <p:nvSpPr>
          <p:cNvPr id="269" name="Google Shape;269;ge43c3c2dd9_2_292"/>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sv-SE" sz="4000" dirty="0"/>
              <a:t>SAIK Orientering Styrelse 2021</a:t>
            </a:r>
            <a:endParaRPr sz="4000" dirty="0"/>
          </a:p>
        </p:txBody>
      </p:sp>
      <p:sp>
        <p:nvSpPr>
          <p:cNvPr id="2" name="Platshållare för text 1">
            <a:extLst>
              <a:ext uri="{FF2B5EF4-FFF2-40B4-BE49-F238E27FC236}">
                <a16:creationId xmlns:a16="http://schemas.microsoft.com/office/drawing/2014/main" id="{8EE53188-C1F5-41AF-BBBB-674C6B37CCCC}"/>
              </a:ext>
            </a:extLst>
          </p:cNvPr>
          <p:cNvSpPr>
            <a:spLocks noGrp="1"/>
          </p:cNvSpPr>
          <p:nvPr>
            <p:ph type="body" idx="1"/>
          </p:nvPr>
        </p:nvSpPr>
        <p:spPr/>
        <p:txBody>
          <a:bodyPr>
            <a:normAutofit/>
          </a:bodyPr>
          <a:lstStyle/>
          <a:p>
            <a:pPr marL="76200" indent="0">
              <a:buNone/>
            </a:pPr>
            <a:r>
              <a:rPr lang="sv-SE" sz="1400" u="sng" dirty="0"/>
              <a:t>Henrik Nordholm </a:t>
            </a:r>
            <a:r>
              <a:rPr lang="sv-SE" sz="1400" dirty="0"/>
              <a:t>(ordförande) vald för ett år</a:t>
            </a:r>
          </a:p>
          <a:p>
            <a:pPr marL="76200" indent="0">
              <a:buNone/>
            </a:pPr>
            <a:r>
              <a:rPr lang="sv-SE" sz="1400" u="sng" dirty="0"/>
              <a:t>Marie Eckerlid</a:t>
            </a:r>
            <a:r>
              <a:rPr lang="sv-SE" sz="1400" dirty="0"/>
              <a:t>, första året i tvåårsperiod</a:t>
            </a:r>
          </a:p>
          <a:p>
            <a:pPr marL="76200" indent="0">
              <a:buNone/>
            </a:pPr>
            <a:r>
              <a:rPr lang="sv-SE" sz="1400" u="sng" dirty="0"/>
              <a:t>Björn Bältsjö</a:t>
            </a:r>
            <a:r>
              <a:rPr lang="sv-SE" sz="1400" dirty="0"/>
              <a:t>, första året i tvåårsperiod</a:t>
            </a:r>
          </a:p>
          <a:p>
            <a:pPr marL="76200" indent="0">
              <a:buNone/>
            </a:pPr>
            <a:r>
              <a:rPr lang="sv-SE" sz="1400" u="sng" dirty="0"/>
              <a:t>Magnus Fovaeus</a:t>
            </a:r>
            <a:r>
              <a:rPr lang="sv-SE" sz="1400" dirty="0"/>
              <a:t>, första året i tvåårsperiod</a:t>
            </a:r>
          </a:p>
          <a:p>
            <a:pPr marL="76200" indent="0">
              <a:buNone/>
            </a:pPr>
            <a:r>
              <a:rPr lang="sv-SE" sz="1400" u="sng" dirty="0"/>
              <a:t>Niclas Davidsson</a:t>
            </a:r>
            <a:r>
              <a:rPr lang="sv-SE" sz="1400" dirty="0"/>
              <a:t>, andra året i tvåårsperiod</a:t>
            </a:r>
          </a:p>
          <a:p>
            <a:pPr marL="76200" indent="0">
              <a:buNone/>
            </a:pPr>
            <a:r>
              <a:rPr lang="sv-SE" sz="1400" u="sng" dirty="0"/>
              <a:t>Helena Bengtsson</a:t>
            </a:r>
            <a:r>
              <a:rPr lang="sv-SE" sz="1400" dirty="0"/>
              <a:t>, andra året i tvåårsperiod</a:t>
            </a:r>
          </a:p>
        </p:txBody>
      </p:sp>
    </p:spTree>
    <p:extLst>
      <p:ext uri="{BB962C8B-B14F-4D97-AF65-F5344CB8AC3E}">
        <p14:creationId xmlns:p14="http://schemas.microsoft.com/office/powerpoint/2010/main" val="47997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65" name="Google Shape;265;ge43c3c2dd9_2_292"/>
          <p:cNvGrpSpPr/>
          <p:nvPr/>
        </p:nvGrpSpPr>
        <p:grpSpPr>
          <a:xfrm>
            <a:off x="0" y="6095999"/>
            <a:ext cx="12198096" cy="595310"/>
            <a:chOff x="0" y="6095999"/>
            <a:chExt cx="12198096" cy="595310"/>
          </a:xfrm>
        </p:grpSpPr>
        <p:sp>
          <p:nvSpPr>
            <p:cNvPr id="266" name="Google Shape;266;ge43c3c2dd9_2_292"/>
            <p:cNvSpPr/>
            <p:nvPr/>
          </p:nvSpPr>
          <p:spPr>
            <a:xfrm>
              <a:off x="6096" y="6419088"/>
              <a:ext cx="12192000" cy="97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7" name="Google Shape;267;ge43c3c2dd9_2_292"/>
            <p:cNvSpPr/>
            <p:nvPr/>
          </p:nvSpPr>
          <p:spPr>
            <a:xfrm>
              <a:off x="0" y="6266688"/>
              <a:ext cx="12192000" cy="975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8" name="Google Shape;268;ge43c3c2dd9_2_292"/>
            <p:cNvPicPr preferRelativeResize="0"/>
            <p:nvPr/>
          </p:nvPicPr>
          <p:blipFill rotWithShape="1">
            <a:blip r:embed="rId3">
              <a:alphaModFix/>
            </a:blip>
            <a:srcRect/>
            <a:stretch/>
          </p:blipFill>
          <p:spPr>
            <a:xfrm>
              <a:off x="653357" y="6095999"/>
              <a:ext cx="891834" cy="595310"/>
            </a:xfrm>
            <a:prstGeom prst="rect">
              <a:avLst/>
            </a:prstGeom>
            <a:noFill/>
            <a:ln>
              <a:noFill/>
            </a:ln>
          </p:spPr>
        </p:pic>
      </p:grpSp>
      <p:sp>
        <p:nvSpPr>
          <p:cNvPr id="269" name="Google Shape;269;ge43c3c2dd9_2_292"/>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sv-SE" sz="4000" dirty="0"/>
              <a:t>SAIK orientering 2021</a:t>
            </a:r>
            <a:endParaRPr sz="4000" dirty="0"/>
          </a:p>
        </p:txBody>
      </p:sp>
      <p:sp>
        <p:nvSpPr>
          <p:cNvPr id="2" name="Platshållare för text 1">
            <a:extLst>
              <a:ext uri="{FF2B5EF4-FFF2-40B4-BE49-F238E27FC236}">
                <a16:creationId xmlns:a16="http://schemas.microsoft.com/office/drawing/2014/main" id="{8EE53188-C1F5-41AF-BBBB-674C6B37CCCC}"/>
              </a:ext>
            </a:extLst>
          </p:cNvPr>
          <p:cNvSpPr>
            <a:spLocks noGrp="1"/>
          </p:cNvSpPr>
          <p:nvPr>
            <p:ph type="body" idx="1"/>
          </p:nvPr>
        </p:nvSpPr>
        <p:spPr/>
        <p:txBody>
          <a:bodyPr/>
          <a:lstStyle/>
          <a:p>
            <a:pPr marL="76200" indent="0">
              <a:buNone/>
            </a:pPr>
            <a:r>
              <a:rPr lang="sv-SE" dirty="0"/>
              <a:t>V</a:t>
            </a:r>
          </a:p>
        </p:txBody>
      </p:sp>
      <p:sp>
        <p:nvSpPr>
          <p:cNvPr id="8" name="textruta 7">
            <a:extLst>
              <a:ext uri="{FF2B5EF4-FFF2-40B4-BE49-F238E27FC236}">
                <a16:creationId xmlns:a16="http://schemas.microsoft.com/office/drawing/2014/main" id="{85A41DF5-DE6B-4BEA-A083-70595C08A074}"/>
              </a:ext>
            </a:extLst>
          </p:cNvPr>
          <p:cNvSpPr txBox="1"/>
          <p:nvPr/>
        </p:nvSpPr>
        <p:spPr>
          <a:xfrm>
            <a:off x="5539166" y="1356867"/>
            <a:ext cx="2639060" cy="1200329"/>
          </a:xfrm>
          <a:prstGeom prst="rect">
            <a:avLst/>
          </a:prstGeom>
          <a:solidFill>
            <a:srgbClr val="92D050"/>
          </a:solidFill>
        </p:spPr>
        <p:txBody>
          <a:bodyPr wrap="square" rtlCol="0">
            <a:spAutoFit/>
          </a:bodyPr>
          <a:lstStyle/>
          <a:p>
            <a:pPr>
              <a:buClrTx/>
              <a:buFontTx/>
              <a:buNone/>
            </a:pPr>
            <a:r>
              <a:rPr lang="sv-SE" sz="1800" b="1" kern="1200" dirty="0">
                <a:solidFill>
                  <a:prstClr val="black"/>
                </a:solidFill>
                <a:latin typeface="Calibri" panose="020F0502020204030204"/>
                <a:ea typeface="+mn-ea"/>
                <a:cs typeface="+mn-cs"/>
              </a:rPr>
              <a:t>Breddkommittén</a:t>
            </a:r>
          </a:p>
          <a:p>
            <a:pPr>
              <a:buClrTx/>
              <a:buFontTx/>
              <a:buNone/>
            </a:pPr>
            <a:r>
              <a:rPr lang="sv-SE" sz="1800" u="sng" kern="1200" dirty="0">
                <a:solidFill>
                  <a:prstClr val="black"/>
                </a:solidFill>
                <a:latin typeface="Calibri" panose="020F0502020204030204"/>
                <a:ea typeface="+mn-ea"/>
                <a:cs typeface="+mn-cs"/>
              </a:rPr>
              <a:t>Janni Axelsson</a:t>
            </a:r>
          </a:p>
          <a:p>
            <a:pPr>
              <a:buClrTx/>
              <a:buFontTx/>
              <a:buNone/>
            </a:pPr>
            <a:r>
              <a:rPr lang="sv-SE" sz="1800" kern="1200" dirty="0">
                <a:solidFill>
                  <a:prstClr val="black"/>
                </a:solidFill>
                <a:latin typeface="Calibri" panose="020F0502020204030204"/>
                <a:ea typeface="+mn-ea"/>
                <a:cs typeface="+mn-cs"/>
              </a:rPr>
              <a:t>Mark </a:t>
            </a:r>
            <a:r>
              <a:rPr lang="sv-SE" sz="1800" kern="1200" dirty="0" err="1">
                <a:solidFill>
                  <a:prstClr val="black"/>
                </a:solidFill>
                <a:latin typeface="Calibri" panose="020F0502020204030204"/>
                <a:ea typeface="+mn-ea"/>
                <a:cs typeface="+mn-cs"/>
              </a:rPr>
              <a:t>Ubbink</a:t>
            </a:r>
            <a:endParaRPr lang="sv-SE" sz="1800" kern="1200" dirty="0">
              <a:solidFill>
                <a:prstClr val="black"/>
              </a:solidFill>
              <a:latin typeface="Calibri" panose="020F0502020204030204"/>
              <a:ea typeface="+mn-ea"/>
              <a:cs typeface="+mn-cs"/>
            </a:endParaRPr>
          </a:p>
          <a:p>
            <a:pPr>
              <a:buClrTx/>
              <a:buFontTx/>
              <a:buNone/>
            </a:pPr>
            <a:r>
              <a:rPr lang="sv-SE" sz="1800" kern="1200" dirty="0">
                <a:solidFill>
                  <a:prstClr val="black"/>
                </a:solidFill>
                <a:latin typeface="Calibri" panose="020F0502020204030204"/>
                <a:ea typeface="+mn-ea"/>
                <a:cs typeface="+mn-cs"/>
              </a:rPr>
              <a:t>Monika Knutsson</a:t>
            </a:r>
          </a:p>
        </p:txBody>
      </p:sp>
      <p:sp>
        <p:nvSpPr>
          <p:cNvPr id="9" name="textruta 8">
            <a:extLst>
              <a:ext uri="{FF2B5EF4-FFF2-40B4-BE49-F238E27FC236}">
                <a16:creationId xmlns:a16="http://schemas.microsoft.com/office/drawing/2014/main" id="{43F8D0CF-D611-4CD8-A5A1-9C88EC333B69}"/>
              </a:ext>
            </a:extLst>
          </p:cNvPr>
          <p:cNvSpPr txBox="1"/>
          <p:nvPr/>
        </p:nvSpPr>
        <p:spPr>
          <a:xfrm>
            <a:off x="5531546" y="2511030"/>
            <a:ext cx="2654300" cy="1754326"/>
          </a:xfrm>
          <a:prstGeom prst="rect">
            <a:avLst/>
          </a:prstGeom>
          <a:solidFill>
            <a:srgbClr val="92D050"/>
          </a:solidFill>
        </p:spPr>
        <p:txBody>
          <a:bodyPr wrap="square" rtlCol="0">
            <a:spAutoFit/>
          </a:bodyPr>
          <a:lstStyle/>
          <a:p>
            <a:pPr>
              <a:buClrTx/>
              <a:buFontTx/>
              <a:buNone/>
            </a:pPr>
            <a:r>
              <a:rPr lang="sv-SE" sz="1800" b="1" kern="1200" dirty="0">
                <a:solidFill>
                  <a:prstClr val="black"/>
                </a:solidFill>
                <a:latin typeface="Calibri" panose="020F0502020204030204"/>
                <a:ea typeface="+mn-ea"/>
                <a:cs typeface="+mn-cs"/>
              </a:rPr>
              <a:t>Arrangemangs kommittén</a:t>
            </a:r>
          </a:p>
          <a:p>
            <a:pPr>
              <a:buClrTx/>
              <a:buFontTx/>
              <a:buNone/>
            </a:pPr>
            <a:r>
              <a:rPr lang="sv-SE" sz="1800" u="sng" kern="1200" dirty="0">
                <a:solidFill>
                  <a:prstClr val="black"/>
                </a:solidFill>
                <a:latin typeface="Calibri" panose="020F0502020204030204"/>
                <a:ea typeface="+mn-ea"/>
                <a:cs typeface="+mn-cs"/>
              </a:rPr>
              <a:t>Magnus Rehn</a:t>
            </a:r>
          </a:p>
          <a:p>
            <a:pPr>
              <a:buClrTx/>
              <a:buFontTx/>
              <a:buNone/>
            </a:pPr>
            <a:r>
              <a:rPr lang="sv-SE" sz="1800" kern="1200" dirty="0">
                <a:solidFill>
                  <a:prstClr val="black"/>
                </a:solidFill>
                <a:latin typeface="Calibri" panose="020F0502020204030204"/>
                <a:ea typeface="+mn-ea"/>
                <a:cs typeface="+mn-cs"/>
              </a:rPr>
              <a:t>Johan </a:t>
            </a:r>
            <a:r>
              <a:rPr lang="sv-SE" sz="1800" kern="1200" dirty="0" err="1">
                <a:solidFill>
                  <a:prstClr val="black"/>
                </a:solidFill>
                <a:latin typeface="Calibri" panose="020F0502020204030204"/>
                <a:ea typeface="+mn-ea"/>
                <a:cs typeface="+mn-cs"/>
              </a:rPr>
              <a:t>Wedlin</a:t>
            </a:r>
            <a:endParaRPr lang="sv-SE" sz="1800" kern="1200" dirty="0">
              <a:solidFill>
                <a:prstClr val="black"/>
              </a:solidFill>
              <a:latin typeface="Calibri" panose="020F0502020204030204"/>
              <a:ea typeface="+mn-ea"/>
              <a:cs typeface="+mn-cs"/>
            </a:endParaRPr>
          </a:p>
          <a:p>
            <a:pPr>
              <a:buClrTx/>
              <a:buFontTx/>
              <a:buNone/>
            </a:pPr>
            <a:r>
              <a:rPr lang="sv-SE" sz="1800" kern="1200" dirty="0">
                <a:solidFill>
                  <a:prstClr val="black"/>
                </a:solidFill>
                <a:latin typeface="Calibri" panose="020F0502020204030204"/>
                <a:ea typeface="+mn-ea"/>
                <a:cs typeface="+mn-cs"/>
              </a:rPr>
              <a:t>Hans Carlstedt</a:t>
            </a:r>
          </a:p>
          <a:p>
            <a:pPr>
              <a:buClrTx/>
              <a:buFontTx/>
              <a:buNone/>
            </a:pPr>
            <a:r>
              <a:rPr lang="sv-SE" sz="1800" kern="1200" dirty="0">
                <a:solidFill>
                  <a:prstClr val="black"/>
                </a:solidFill>
                <a:latin typeface="Calibri" panose="020F0502020204030204"/>
                <a:ea typeface="+mn-ea"/>
                <a:cs typeface="+mn-cs"/>
              </a:rPr>
              <a:t>Lars Stålheim</a:t>
            </a:r>
          </a:p>
          <a:p>
            <a:pPr>
              <a:buClrTx/>
              <a:buFontTx/>
              <a:buNone/>
            </a:pPr>
            <a:r>
              <a:rPr lang="sv-SE" sz="1800" kern="1200" dirty="0">
                <a:solidFill>
                  <a:prstClr val="black"/>
                </a:solidFill>
                <a:latin typeface="Calibri" panose="020F0502020204030204"/>
                <a:ea typeface="+mn-ea"/>
                <a:cs typeface="+mn-cs"/>
              </a:rPr>
              <a:t>Anette </a:t>
            </a:r>
            <a:r>
              <a:rPr lang="sv-SE" sz="1800" kern="1200" dirty="0" err="1">
                <a:solidFill>
                  <a:prstClr val="black"/>
                </a:solidFill>
                <a:latin typeface="Calibri" panose="020F0502020204030204"/>
                <a:ea typeface="+mn-ea"/>
                <a:cs typeface="+mn-cs"/>
              </a:rPr>
              <a:t>Bernhed</a:t>
            </a:r>
            <a:endParaRPr lang="sv-SE" sz="1800" kern="1200" dirty="0">
              <a:solidFill>
                <a:prstClr val="black"/>
              </a:solidFill>
              <a:latin typeface="Calibri" panose="020F0502020204030204"/>
              <a:ea typeface="+mn-ea"/>
              <a:cs typeface="+mn-cs"/>
            </a:endParaRPr>
          </a:p>
        </p:txBody>
      </p:sp>
      <p:sp>
        <p:nvSpPr>
          <p:cNvPr id="10" name="textruta 9">
            <a:extLst>
              <a:ext uri="{FF2B5EF4-FFF2-40B4-BE49-F238E27FC236}">
                <a16:creationId xmlns:a16="http://schemas.microsoft.com/office/drawing/2014/main" id="{E6693578-33A7-4B2A-8EF7-0DFA61E1639B}"/>
              </a:ext>
            </a:extLst>
          </p:cNvPr>
          <p:cNvSpPr txBox="1"/>
          <p:nvPr/>
        </p:nvSpPr>
        <p:spPr>
          <a:xfrm>
            <a:off x="2905186" y="1356867"/>
            <a:ext cx="2633980" cy="2862322"/>
          </a:xfrm>
          <a:prstGeom prst="rect">
            <a:avLst/>
          </a:prstGeom>
          <a:solidFill>
            <a:srgbClr val="92D050"/>
          </a:solidFill>
        </p:spPr>
        <p:txBody>
          <a:bodyPr wrap="square" rtlCol="0">
            <a:spAutoFit/>
          </a:bodyPr>
          <a:lstStyle/>
          <a:p>
            <a:pPr>
              <a:buClrTx/>
              <a:buFontTx/>
              <a:buNone/>
            </a:pPr>
            <a:r>
              <a:rPr lang="sv-SE" sz="1800" b="1" kern="1200" dirty="0">
                <a:solidFill>
                  <a:prstClr val="black"/>
                </a:solidFill>
                <a:latin typeface="Calibri" panose="020F0502020204030204"/>
                <a:ea typeface="+mn-ea"/>
                <a:cs typeface="+mn-cs"/>
              </a:rPr>
              <a:t>J&amp;S kommittén</a:t>
            </a:r>
          </a:p>
          <a:p>
            <a:pPr>
              <a:buClrTx/>
              <a:buFontTx/>
              <a:buNone/>
            </a:pPr>
            <a:r>
              <a:rPr lang="sv-SE" sz="1800" u="sng" kern="1200" dirty="0">
                <a:solidFill>
                  <a:prstClr val="black"/>
                </a:solidFill>
                <a:latin typeface="Calibri" panose="020F0502020204030204"/>
                <a:ea typeface="+mn-ea"/>
                <a:cs typeface="+mn-cs"/>
              </a:rPr>
              <a:t>Emma Andersson</a:t>
            </a:r>
          </a:p>
          <a:p>
            <a:pPr>
              <a:buClrTx/>
              <a:buFontTx/>
              <a:buNone/>
            </a:pPr>
            <a:r>
              <a:rPr lang="sv-SE" sz="1800" kern="1200" dirty="0">
                <a:solidFill>
                  <a:prstClr val="black"/>
                </a:solidFill>
                <a:latin typeface="Calibri" panose="020F0502020204030204"/>
                <a:ea typeface="+mn-ea"/>
                <a:cs typeface="+mn-cs"/>
              </a:rPr>
              <a:t>Maria Magnusson</a:t>
            </a:r>
          </a:p>
          <a:p>
            <a:pPr>
              <a:buClrTx/>
              <a:buFontTx/>
              <a:buNone/>
            </a:pPr>
            <a:r>
              <a:rPr lang="sv-SE" sz="1800" kern="1200" dirty="0">
                <a:solidFill>
                  <a:prstClr val="black"/>
                </a:solidFill>
                <a:latin typeface="Calibri" panose="020F0502020204030204"/>
                <a:ea typeface="+mn-ea"/>
                <a:cs typeface="+mn-cs"/>
              </a:rPr>
              <a:t>Therese Wikström</a:t>
            </a:r>
          </a:p>
          <a:p>
            <a:pPr>
              <a:buClrTx/>
              <a:buFontTx/>
              <a:buNone/>
            </a:pPr>
            <a:r>
              <a:rPr lang="sv-SE" sz="1800" kern="1200" dirty="0">
                <a:solidFill>
                  <a:prstClr val="black"/>
                </a:solidFill>
                <a:latin typeface="Calibri" panose="020F0502020204030204"/>
                <a:ea typeface="+mn-ea"/>
                <a:cs typeface="+mn-cs"/>
              </a:rPr>
              <a:t>Johan Wikström</a:t>
            </a:r>
          </a:p>
          <a:p>
            <a:pPr>
              <a:buClrTx/>
              <a:buFontTx/>
              <a:buNone/>
            </a:pPr>
            <a:r>
              <a:rPr lang="sv-SE" sz="1800" kern="1200" dirty="0">
                <a:solidFill>
                  <a:prstClr val="black"/>
                </a:solidFill>
                <a:latin typeface="Calibri" panose="020F0502020204030204"/>
                <a:ea typeface="+mn-ea"/>
                <a:cs typeface="+mn-cs"/>
              </a:rPr>
              <a:t>Ingemar Carlsson</a:t>
            </a:r>
          </a:p>
          <a:p>
            <a:pPr>
              <a:buClrTx/>
              <a:buFontTx/>
              <a:buNone/>
            </a:pPr>
            <a:r>
              <a:rPr lang="sv-SE" sz="1800" kern="1200" dirty="0">
                <a:solidFill>
                  <a:prstClr val="black"/>
                </a:solidFill>
                <a:latin typeface="Calibri" panose="020F0502020204030204"/>
                <a:ea typeface="+mn-ea"/>
                <a:cs typeface="+mn-cs"/>
              </a:rPr>
              <a:t>Ola Skepp</a:t>
            </a:r>
          </a:p>
          <a:p>
            <a:pPr>
              <a:buClrTx/>
              <a:buFontTx/>
              <a:buNone/>
            </a:pPr>
            <a:r>
              <a:rPr lang="sv-SE" sz="1800" kern="1200" dirty="0">
                <a:solidFill>
                  <a:prstClr val="black"/>
                </a:solidFill>
                <a:latin typeface="Calibri" panose="020F0502020204030204"/>
                <a:ea typeface="+mn-ea"/>
                <a:cs typeface="+mn-cs"/>
              </a:rPr>
              <a:t>Mikael Öhgren</a:t>
            </a:r>
          </a:p>
          <a:p>
            <a:pPr>
              <a:buClrTx/>
              <a:buFontTx/>
              <a:buNone/>
            </a:pPr>
            <a:r>
              <a:rPr lang="sv-SE" sz="1800" kern="1200" dirty="0">
                <a:solidFill>
                  <a:prstClr val="black"/>
                </a:solidFill>
                <a:latin typeface="Calibri" panose="020F0502020204030204"/>
                <a:ea typeface="+mn-ea"/>
                <a:cs typeface="+mn-cs"/>
              </a:rPr>
              <a:t>Magnus Josefsson</a:t>
            </a:r>
          </a:p>
          <a:p>
            <a:pPr>
              <a:buClrTx/>
              <a:buFontTx/>
              <a:buNone/>
            </a:pPr>
            <a:r>
              <a:rPr lang="sv-SE" sz="1800" kern="1200" dirty="0">
                <a:solidFill>
                  <a:prstClr val="black"/>
                </a:solidFill>
                <a:latin typeface="Calibri" panose="020F0502020204030204"/>
                <a:ea typeface="+mn-ea"/>
                <a:cs typeface="+mn-cs"/>
              </a:rPr>
              <a:t>Stina Berg (TK)</a:t>
            </a:r>
          </a:p>
        </p:txBody>
      </p:sp>
      <p:sp>
        <p:nvSpPr>
          <p:cNvPr id="11" name="textruta 10">
            <a:extLst>
              <a:ext uri="{FF2B5EF4-FFF2-40B4-BE49-F238E27FC236}">
                <a16:creationId xmlns:a16="http://schemas.microsoft.com/office/drawing/2014/main" id="{440A2405-FE76-4256-A01D-3202D7ED4800}"/>
              </a:ext>
            </a:extLst>
          </p:cNvPr>
          <p:cNvSpPr txBox="1"/>
          <p:nvPr/>
        </p:nvSpPr>
        <p:spPr>
          <a:xfrm>
            <a:off x="2879068" y="4212024"/>
            <a:ext cx="2633979" cy="2031325"/>
          </a:xfrm>
          <a:prstGeom prst="rect">
            <a:avLst/>
          </a:prstGeom>
          <a:solidFill>
            <a:srgbClr val="92D050"/>
          </a:solidFill>
        </p:spPr>
        <p:txBody>
          <a:bodyPr wrap="square" rtlCol="0">
            <a:spAutoFit/>
          </a:bodyPr>
          <a:lstStyle/>
          <a:p>
            <a:pPr>
              <a:buClrTx/>
              <a:buFontTx/>
              <a:buNone/>
            </a:pPr>
            <a:r>
              <a:rPr lang="sv-SE" sz="1800" b="1" kern="1200" dirty="0">
                <a:solidFill>
                  <a:prstClr val="black"/>
                </a:solidFill>
                <a:latin typeface="Calibri" panose="020F0502020204030204"/>
                <a:ea typeface="+mn-ea"/>
                <a:cs typeface="+mn-cs"/>
              </a:rPr>
              <a:t>Stugkommittén</a:t>
            </a:r>
          </a:p>
          <a:p>
            <a:pPr>
              <a:buClrTx/>
              <a:buFontTx/>
              <a:buNone/>
            </a:pPr>
            <a:r>
              <a:rPr lang="sv-SE" sz="1800" u="sng" kern="1200" dirty="0">
                <a:solidFill>
                  <a:prstClr val="black"/>
                </a:solidFill>
                <a:latin typeface="Calibri" panose="020F0502020204030204"/>
                <a:ea typeface="+mn-ea"/>
                <a:cs typeface="+mn-cs"/>
              </a:rPr>
              <a:t>Bengt Johansson</a:t>
            </a:r>
          </a:p>
          <a:p>
            <a:pPr>
              <a:buClrTx/>
              <a:buFontTx/>
              <a:buNone/>
            </a:pPr>
            <a:r>
              <a:rPr lang="sv-SE" sz="1800" kern="1200" dirty="0">
                <a:solidFill>
                  <a:prstClr val="black"/>
                </a:solidFill>
                <a:latin typeface="Calibri" panose="020F0502020204030204"/>
                <a:ea typeface="+mn-ea"/>
                <a:cs typeface="+mn-cs"/>
              </a:rPr>
              <a:t>L-G </a:t>
            </a:r>
            <a:r>
              <a:rPr lang="sv-SE" sz="1800" kern="1200" dirty="0" err="1">
                <a:solidFill>
                  <a:prstClr val="black"/>
                </a:solidFill>
                <a:latin typeface="Calibri" panose="020F0502020204030204"/>
                <a:ea typeface="+mn-ea"/>
                <a:cs typeface="+mn-cs"/>
              </a:rPr>
              <a:t>Axmalm</a:t>
            </a:r>
            <a:endParaRPr lang="sv-SE" sz="1800" kern="1200" dirty="0">
              <a:solidFill>
                <a:prstClr val="black"/>
              </a:solidFill>
              <a:latin typeface="Calibri" panose="020F0502020204030204"/>
              <a:ea typeface="+mn-ea"/>
              <a:cs typeface="+mn-cs"/>
            </a:endParaRPr>
          </a:p>
          <a:p>
            <a:pPr>
              <a:buClrTx/>
              <a:buFontTx/>
              <a:buNone/>
            </a:pPr>
            <a:r>
              <a:rPr lang="sv-SE" sz="1800" kern="1200" dirty="0">
                <a:solidFill>
                  <a:prstClr val="black"/>
                </a:solidFill>
                <a:latin typeface="Calibri" panose="020F0502020204030204"/>
                <a:ea typeface="+mn-ea"/>
                <a:cs typeface="+mn-cs"/>
              </a:rPr>
              <a:t>Leif Ernelind</a:t>
            </a:r>
          </a:p>
          <a:p>
            <a:pPr>
              <a:buClrTx/>
              <a:buFontTx/>
              <a:buNone/>
            </a:pPr>
            <a:r>
              <a:rPr lang="sv-SE" sz="1800" kern="1200" dirty="0">
                <a:solidFill>
                  <a:prstClr val="black"/>
                </a:solidFill>
                <a:latin typeface="Calibri" panose="020F0502020204030204"/>
                <a:ea typeface="+mn-ea"/>
                <a:cs typeface="+mn-cs"/>
              </a:rPr>
              <a:t>Kjell Bengtsson</a:t>
            </a:r>
          </a:p>
          <a:p>
            <a:pPr>
              <a:buClrTx/>
              <a:buFontTx/>
              <a:buNone/>
            </a:pPr>
            <a:r>
              <a:rPr lang="sv-SE" sz="1800" kern="1200" dirty="0">
                <a:solidFill>
                  <a:prstClr val="black"/>
                </a:solidFill>
                <a:latin typeface="Calibri" panose="020F0502020204030204"/>
                <a:ea typeface="+mn-ea"/>
                <a:cs typeface="+mn-cs"/>
              </a:rPr>
              <a:t>Hans Carlstedt</a:t>
            </a:r>
          </a:p>
          <a:p>
            <a:pPr>
              <a:buClrTx/>
              <a:buFontTx/>
              <a:buNone/>
            </a:pPr>
            <a:r>
              <a:rPr lang="sv-SE" sz="1800" kern="1200" dirty="0">
                <a:solidFill>
                  <a:prstClr val="black"/>
                </a:solidFill>
                <a:latin typeface="Calibri" panose="020F0502020204030204"/>
                <a:ea typeface="+mn-ea"/>
                <a:cs typeface="+mn-cs"/>
              </a:rPr>
              <a:t>Ingrid Carlstedt</a:t>
            </a:r>
          </a:p>
        </p:txBody>
      </p:sp>
      <p:sp>
        <p:nvSpPr>
          <p:cNvPr id="12" name="textruta 11">
            <a:extLst>
              <a:ext uri="{FF2B5EF4-FFF2-40B4-BE49-F238E27FC236}">
                <a16:creationId xmlns:a16="http://schemas.microsoft.com/office/drawing/2014/main" id="{ACA709F4-B12D-4A48-9987-B491CBEF6719}"/>
              </a:ext>
            </a:extLst>
          </p:cNvPr>
          <p:cNvSpPr txBox="1"/>
          <p:nvPr/>
        </p:nvSpPr>
        <p:spPr>
          <a:xfrm>
            <a:off x="364082" y="1348467"/>
            <a:ext cx="2541104" cy="3693319"/>
          </a:xfrm>
          <a:prstGeom prst="rect">
            <a:avLst/>
          </a:prstGeom>
          <a:solidFill>
            <a:srgbClr val="92D050"/>
          </a:solidFill>
        </p:spPr>
        <p:txBody>
          <a:bodyPr wrap="square" rtlCol="0">
            <a:spAutoFit/>
          </a:bodyPr>
          <a:lstStyle/>
          <a:p>
            <a:pPr>
              <a:buClrTx/>
              <a:buFontTx/>
              <a:buNone/>
            </a:pPr>
            <a:r>
              <a:rPr lang="sv-SE" sz="1800" b="1" kern="1200" dirty="0">
                <a:solidFill>
                  <a:prstClr val="black"/>
                </a:solidFill>
                <a:latin typeface="Calibri" panose="020F0502020204030204"/>
                <a:ea typeface="+mn-ea"/>
                <a:cs typeface="+mn-cs"/>
              </a:rPr>
              <a:t>Ungdomskommittén</a:t>
            </a:r>
          </a:p>
          <a:p>
            <a:pPr>
              <a:buClrTx/>
              <a:buFontTx/>
              <a:buNone/>
            </a:pPr>
            <a:r>
              <a:rPr lang="sv-SE" sz="1800" u="sng" kern="1200" dirty="0">
                <a:solidFill>
                  <a:prstClr val="black"/>
                </a:solidFill>
                <a:latin typeface="Calibri" panose="020F0502020204030204"/>
                <a:ea typeface="+mn-ea"/>
                <a:cs typeface="+mn-cs"/>
              </a:rPr>
              <a:t>Yvonne </a:t>
            </a:r>
            <a:r>
              <a:rPr lang="sv-SE" sz="1800" u="sng" kern="1200" dirty="0" err="1">
                <a:solidFill>
                  <a:prstClr val="black"/>
                </a:solidFill>
                <a:latin typeface="Calibri" panose="020F0502020204030204"/>
                <a:ea typeface="+mn-ea"/>
                <a:cs typeface="+mn-cs"/>
              </a:rPr>
              <a:t>Weihard</a:t>
            </a:r>
            <a:endParaRPr lang="sv-SE" sz="1800" u="sng" kern="1200" dirty="0">
              <a:solidFill>
                <a:prstClr val="black"/>
              </a:solidFill>
              <a:latin typeface="Calibri" panose="020F0502020204030204"/>
              <a:ea typeface="+mn-ea"/>
              <a:cs typeface="+mn-cs"/>
            </a:endParaRPr>
          </a:p>
          <a:p>
            <a:pPr>
              <a:buClrTx/>
              <a:buFontTx/>
              <a:buNone/>
            </a:pPr>
            <a:r>
              <a:rPr lang="sv-SE" sz="1800" kern="1200" dirty="0">
                <a:solidFill>
                  <a:prstClr val="black"/>
                </a:solidFill>
                <a:latin typeface="Calibri" panose="020F0502020204030204"/>
                <a:ea typeface="+mn-ea"/>
                <a:cs typeface="+mn-cs"/>
              </a:rPr>
              <a:t>Martin Pettersson</a:t>
            </a:r>
          </a:p>
          <a:p>
            <a:pPr>
              <a:buClrTx/>
              <a:buFontTx/>
              <a:buNone/>
            </a:pPr>
            <a:r>
              <a:rPr lang="sv-SE" sz="1800" kern="1200" dirty="0">
                <a:solidFill>
                  <a:prstClr val="black"/>
                </a:solidFill>
                <a:latin typeface="Calibri" panose="020F0502020204030204"/>
                <a:ea typeface="+mn-ea"/>
                <a:cs typeface="+mn-cs"/>
              </a:rPr>
              <a:t>Camilla Öhgren</a:t>
            </a:r>
          </a:p>
          <a:p>
            <a:pPr>
              <a:buClrTx/>
              <a:buFontTx/>
              <a:buNone/>
            </a:pPr>
            <a:r>
              <a:rPr lang="sv-SE" sz="1800" kern="1200" dirty="0">
                <a:solidFill>
                  <a:prstClr val="black"/>
                </a:solidFill>
                <a:latin typeface="Calibri" panose="020F0502020204030204"/>
                <a:ea typeface="+mn-ea"/>
                <a:cs typeface="+mn-cs"/>
              </a:rPr>
              <a:t>Nichlas Wallström</a:t>
            </a:r>
          </a:p>
          <a:p>
            <a:pPr>
              <a:buClrTx/>
              <a:buFontTx/>
              <a:buNone/>
            </a:pPr>
            <a:r>
              <a:rPr lang="sv-SE" sz="1800" kern="1200" dirty="0">
                <a:solidFill>
                  <a:prstClr val="black"/>
                </a:solidFill>
                <a:latin typeface="Calibri" panose="020F0502020204030204"/>
                <a:ea typeface="+mn-ea"/>
                <a:cs typeface="+mn-cs"/>
              </a:rPr>
              <a:t>Katrin Skepp</a:t>
            </a:r>
          </a:p>
          <a:p>
            <a:pPr>
              <a:buClrTx/>
              <a:buFontTx/>
              <a:buNone/>
            </a:pPr>
            <a:r>
              <a:rPr lang="sv-SE" sz="1800" kern="1200" dirty="0">
                <a:solidFill>
                  <a:prstClr val="black"/>
                </a:solidFill>
                <a:latin typeface="Calibri" panose="020F0502020204030204"/>
                <a:ea typeface="+mn-ea"/>
                <a:cs typeface="+mn-cs"/>
              </a:rPr>
              <a:t>Thomas Kullander</a:t>
            </a:r>
          </a:p>
          <a:p>
            <a:pPr>
              <a:buClrTx/>
              <a:buFontTx/>
              <a:buNone/>
            </a:pPr>
            <a:r>
              <a:rPr lang="sv-SE" sz="1800" kern="1200" dirty="0">
                <a:solidFill>
                  <a:prstClr val="black"/>
                </a:solidFill>
                <a:latin typeface="Calibri" panose="020F0502020204030204"/>
                <a:ea typeface="+mn-ea"/>
                <a:cs typeface="+mn-cs"/>
              </a:rPr>
              <a:t>Henrik Olsson</a:t>
            </a:r>
          </a:p>
          <a:p>
            <a:pPr>
              <a:buClrTx/>
              <a:buFontTx/>
              <a:buNone/>
            </a:pPr>
            <a:r>
              <a:rPr lang="sv-SE" sz="1800" kern="1200" dirty="0">
                <a:solidFill>
                  <a:prstClr val="black"/>
                </a:solidFill>
                <a:latin typeface="Calibri" panose="020F0502020204030204"/>
                <a:ea typeface="+mn-ea"/>
                <a:cs typeface="+mn-cs"/>
              </a:rPr>
              <a:t>Mathias Sundbäck</a:t>
            </a:r>
          </a:p>
          <a:p>
            <a:pPr>
              <a:buClrTx/>
              <a:buFontTx/>
              <a:buNone/>
            </a:pPr>
            <a:r>
              <a:rPr lang="sv-SE" sz="1800" kern="1200" dirty="0">
                <a:solidFill>
                  <a:prstClr val="black"/>
                </a:solidFill>
                <a:latin typeface="Calibri" panose="020F0502020204030204"/>
                <a:ea typeface="+mn-ea"/>
                <a:cs typeface="+mn-cs"/>
              </a:rPr>
              <a:t>Karin Sundström</a:t>
            </a:r>
          </a:p>
          <a:p>
            <a:pPr>
              <a:buClrTx/>
              <a:buFontTx/>
              <a:buNone/>
            </a:pPr>
            <a:r>
              <a:rPr lang="sv-SE" sz="1800" kern="1200" dirty="0">
                <a:solidFill>
                  <a:prstClr val="black"/>
                </a:solidFill>
                <a:latin typeface="Calibri" panose="020F0502020204030204"/>
                <a:ea typeface="+mn-ea"/>
                <a:cs typeface="+mn-cs"/>
              </a:rPr>
              <a:t>Martin Urby</a:t>
            </a:r>
          </a:p>
          <a:p>
            <a:pPr>
              <a:buClrTx/>
              <a:buFontTx/>
              <a:buNone/>
            </a:pPr>
            <a:r>
              <a:rPr lang="sv-SE" sz="1800" kern="1200" dirty="0">
                <a:solidFill>
                  <a:prstClr val="black"/>
                </a:solidFill>
                <a:latin typeface="Calibri" panose="020F0502020204030204"/>
                <a:ea typeface="+mn-ea"/>
                <a:cs typeface="+mn-cs"/>
              </a:rPr>
              <a:t>Charlotte Nordgren</a:t>
            </a:r>
          </a:p>
          <a:p>
            <a:pPr>
              <a:buClrTx/>
              <a:buFontTx/>
              <a:buNone/>
            </a:pPr>
            <a:r>
              <a:rPr lang="sv-SE" sz="1800" kern="1200" dirty="0">
                <a:solidFill>
                  <a:prstClr val="black"/>
                </a:solidFill>
                <a:latin typeface="Calibri" panose="020F0502020204030204"/>
                <a:ea typeface="+mn-ea"/>
                <a:cs typeface="+mn-cs"/>
              </a:rPr>
              <a:t>Christina Ståhl</a:t>
            </a:r>
          </a:p>
        </p:txBody>
      </p:sp>
      <p:sp>
        <p:nvSpPr>
          <p:cNvPr id="5" name="textruta 4">
            <a:extLst>
              <a:ext uri="{FF2B5EF4-FFF2-40B4-BE49-F238E27FC236}">
                <a16:creationId xmlns:a16="http://schemas.microsoft.com/office/drawing/2014/main" id="{86335AFA-7361-46B3-9122-69DD35328C9A}"/>
              </a:ext>
            </a:extLst>
          </p:cNvPr>
          <p:cNvSpPr txBox="1"/>
          <p:nvPr/>
        </p:nvSpPr>
        <p:spPr>
          <a:xfrm>
            <a:off x="8139407" y="1345590"/>
            <a:ext cx="2396066" cy="3262432"/>
          </a:xfrm>
          <a:prstGeom prst="rect">
            <a:avLst/>
          </a:prstGeom>
          <a:solidFill>
            <a:srgbClr val="00B0F0"/>
          </a:solidFill>
        </p:spPr>
        <p:txBody>
          <a:bodyPr wrap="square" rtlCol="0">
            <a:spAutoFit/>
          </a:bodyPr>
          <a:lstStyle/>
          <a:p>
            <a:r>
              <a:rPr lang="sv-SE" sz="1600" b="1" dirty="0"/>
              <a:t>Valberedning</a:t>
            </a:r>
          </a:p>
          <a:p>
            <a:r>
              <a:rPr lang="sv-SE" sz="1600" dirty="0"/>
              <a:t>Lena Carlsson</a:t>
            </a:r>
          </a:p>
          <a:p>
            <a:r>
              <a:rPr lang="sv-SE" sz="1600" b="1" dirty="0"/>
              <a:t>Web</a:t>
            </a:r>
          </a:p>
          <a:p>
            <a:r>
              <a:rPr lang="sv-SE" sz="1600" dirty="0"/>
              <a:t>Johan </a:t>
            </a:r>
            <a:r>
              <a:rPr lang="sv-SE" sz="1600" dirty="0" err="1"/>
              <a:t>Wedlin</a:t>
            </a:r>
            <a:endParaRPr lang="sv-SE" sz="1600" dirty="0"/>
          </a:p>
          <a:p>
            <a:r>
              <a:rPr lang="sv-SE" sz="1600" b="1" dirty="0"/>
              <a:t>Medlemsregister</a:t>
            </a:r>
          </a:p>
          <a:p>
            <a:r>
              <a:rPr lang="sv-SE" sz="1600" dirty="0"/>
              <a:t>Björn Bältsjö</a:t>
            </a:r>
          </a:p>
          <a:p>
            <a:r>
              <a:rPr lang="sv-SE" sz="1600" b="1" dirty="0" err="1"/>
              <a:t>Hittaut</a:t>
            </a:r>
            <a:endParaRPr lang="sv-SE" sz="1600" b="1" dirty="0"/>
          </a:p>
          <a:p>
            <a:r>
              <a:rPr lang="sv-SE" sz="1600" dirty="0"/>
              <a:t>Mattias Bååth</a:t>
            </a:r>
          </a:p>
          <a:p>
            <a:r>
              <a:rPr lang="sv-SE" sz="1600" b="1" dirty="0"/>
              <a:t>Julgranar</a:t>
            </a:r>
          </a:p>
          <a:p>
            <a:r>
              <a:rPr lang="sv-SE" sz="1600" dirty="0"/>
              <a:t>Bengt Johansson</a:t>
            </a:r>
          </a:p>
          <a:p>
            <a:r>
              <a:rPr lang="sv-SE" sz="1600" b="1" dirty="0"/>
              <a:t>Kåsjön Trail</a:t>
            </a:r>
          </a:p>
          <a:p>
            <a:r>
              <a:rPr lang="sv-SE" sz="1600" dirty="0"/>
              <a:t>Erik Bengtsson</a:t>
            </a:r>
          </a:p>
          <a:p>
            <a:endParaRPr lang="sv-SE" dirty="0"/>
          </a:p>
        </p:txBody>
      </p:sp>
    </p:spTree>
    <p:extLst>
      <p:ext uri="{BB962C8B-B14F-4D97-AF65-F5344CB8AC3E}">
        <p14:creationId xmlns:p14="http://schemas.microsoft.com/office/powerpoint/2010/main" val="305931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65" name="Google Shape;265;ge43c3c2dd9_2_292"/>
          <p:cNvGrpSpPr/>
          <p:nvPr/>
        </p:nvGrpSpPr>
        <p:grpSpPr>
          <a:xfrm>
            <a:off x="0" y="6095999"/>
            <a:ext cx="12198096" cy="595310"/>
            <a:chOff x="0" y="6095999"/>
            <a:chExt cx="12198096" cy="595310"/>
          </a:xfrm>
        </p:grpSpPr>
        <p:sp>
          <p:nvSpPr>
            <p:cNvPr id="266" name="Google Shape;266;ge43c3c2dd9_2_292"/>
            <p:cNvSpPr/>
            <p:nvPr/>
          </p:nvSpPr>
          <p:spPr>
            <a:xfrm>
              <a:off x="6096" y="6419088"/>
              <a:ext cx="12192000" cy="97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7" name="Google Shape;267;ge43c3c2dd9_2_292"/>
            <p:cNvSpPr/>
            <p:nvPr/>
          </p:nvSpPr>
          <p:spPr>
            <a:xfrm>
              <a:off x="0" y="6266688"/>
              <a:ext cx="12192000" cy="975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8" name="Google Shape;268;ge43c3c2dd9_2_292"/>
            <p:cNvPicPr preferRelativeResize="0"/>
            <p:nvPr/>
          </p:nvPicPr>
          <p:blipFill rotWithShape="1">
            <a:blip r:embed="rId3">
              <a:alphaModFix/>
            </a:blip>
            <a:srcRect/>
            <a:stretch/>
          </p:blipFill>
          <p:spPr>
            <a:xfrm>
              <a:off x="653357" y="6095999"/>
              <a:ext cx="891834" cy="595310"/>
            </a:xfrm>
            <a:prstGeom prst="rect">
              <a:avLst/>
            </a:prstGeom>
            <a:noFill/>
            <a:ln>
              <a:noFill/>
            </a:ln>
          </p:spPr>
        </p:pic>
      </p:grpSp>
      <p:sp>
        <p:nvSpPr>
          <p:cNvPr id="8" name="textruta 7">
            <a:extLst>
              <a:ext uri="{FF2B5EF4-FFF2-40B4-BE49-F238E27FC236}">
                <a16:creationId xmlns:a16="http://schemas.microsoft.com/office/drawing/2014/main" id="{225FDEC5-B2A6-437C-A755-BBA1405CD543}"/>
              </a:ext>
            </a:extLst>
          </p:cNvPr>
          <p:cNvSpPr txBox="1"/>
          <p:nvPr/>
        </p:nvSpPr>
        <p:spPr>
          <a:xfrm>
            <a:off x="537210" y="1551563"/>
            <a:ext cx="8609647"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400" b="1" i="0" u="none" strike="noStrike" kern="0" cap="none" spc="0" normalizeH="0" baseline="0" noProof="0" dirty="0">
                <a:ln>
                  <a:noFill/>
                </a:ln>
                <a:solidFill>
                  <a:srgbClr val="000000"/>
                </a:solidFill>
                <a:effectLst/>
                <a:uLnTx/>
                <a:uFillTx/>
                <a:latin typeface="Arial"/>
                <a:cs typeface="Arial"/>
                <a:sym typeface="Arial"/>
              </a:rPr>
              <a:t>Särskilda aktiviteter under 2021 – 2022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400" b="0" i="0" u="none" strike="noStrike" kern="0" cap="none" spc="0" normalizeH="0" baseline="0" noProof="0" dirty="0">
                <a:ln>
                  <a:noFill/>
                </a:ln>
                <a:solidFill>
                  <a:srgbClr val="000000"/>
                </a:solidFill>
                <a:effectLst/>
                <a:uLnTx/>
                <a:uFillTx/>
                <a:latin typeface="Arial"/>
                <a:cs typeface="Arial"/>
                <a:sym typeface="Arial"/>
              </a:rPr>
              <a:t>Flera aktiviteter utförs för att utveckla sektionen såväl som föreningen. Under perioden ska sektionen: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400" b="0" i="0" u="none" strike="noStrike" kern="0" cap="none" spc="0" normalizeH="0" baseline="0" noProof="0" dirty="0">
                <a:ln>
                  <a:noFill/>
                </a:ln>
                <a:solidFill>
                  <a:srgbClr val="000000"/>
                </a:solidFill>
                <a:effectLst/>
                <a:uLnTx/>
                <a:uFillTx/>
                <a:latin typeface="Arial"/>
                <a:cs typeface="Arial"/>
                <a:sym typeface="Arial"/>
              </a:rPr>
              <a:t>Stärka kontaktytor och samarbete med kommunen bland annat i syfte att få större tillgång till våra orienteringsmarker och undvika konflikter med jägare.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400" b="0" i="0" u="none" strike="noStrike" kern="0" cap="none" spc="0" normalizeH="0" baseline="0" noProof="0" dirty="0">
                <a:ln>
                  <a:noFill/>
                </a:ln>
                <a:solidFill>
                  <a:srgbClr val="000000"/>
                </a:solidFill>
                <a:effectLst/>
                <a:uLnTx/>
                <a:uFillTx/>
                <a:latin typeface="Arial"/>
                <a:cs typeface="Arial"/>
                <a:sym typeface="Arial"/>
              </a:rPr>
              <a:t>Stärka vårt varumärke. Visa vår samhällsnytta och mervärdeskapande. – samarbete med näringsliv och kommun.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400" b="0" i="0" u="none" strike="noStrike" kern="0" cap="none" spc="0" normalizeH="0" baseline="0" noProof="0" dirty="0">
                <a:ln>
                  <a:noFill/>
                </a:ln>
                <a:solidFill>
                  <a:srgbClr val="000000"/>
                </a:solidFill>
                <a:effectLst/>
                <a:uLnTx/>
                <a:uFillTx/>
                <a:latin typeface="Arial"/>
                <a:cs typeface="Arial"/>
                <a:sym typeface="Arial"/>
              </a:rPr>
              <a:t>Förbättra engagemang, sammanhållning och introduktion av nya medlemmar.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400" b="0" i="0" u="none" strike="noStrike" kern="0" cap="none" spc="0" normalizeH="0" baseline="0" noProof="0" dirty="0">
                <a:ln>
                  <a:noFill/>
                </a:ln>
                <a:solidFill>
                  <a:srgbClr val="000000"/>
                </a:solidFill>
                <a:effectLst/>
                <a:uLnTx/>
                <a:uFillTx/>
                <a:latin typeface="Arial"/>
                <a:cs typeface="Arial"/>
                <a:sym typeface="Arial"/>
              </a:rPr>
              <a:t>Bättre samordning mellan träningar för både elit, ungdomar och motionärer så att fler ges möjlighet att delta.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400" b="0" i="0" u="none" strike="noStrike" kern="0" cap="none" spc="0" normalizeH="0" baseline="0" noProof="0" dirty="0">
                <a:ln>
                  <a:noFill/>
                </a:ln>
                <a:solidFill>
                  <a:srgbClr val="000000"/>
                </a:solidFill>
                <a:effectLst/>
                <a:uLnTx/>
                <a:uFillTx/>
                <a:latin typeface="Arial"/>
                <a:cs typeface="Arial"/>
                <a:sym typeface="Arial"/>
              </a:rPr>
              <a:t>Fyra tillfällen om året ska vi erbjuda en klubbgemensam orienteringsträning eller annan aktivitet.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400" b="0" i="0" u="none" strike="noStrike" kern="0" cap="none" spc="0" normalizeH="0" baseline="0" noProof="0" dirty="0">
                <a:ln>
                  <a:noFill/>
                </a:ln>
                <a:solidFill>
                  <a:srgbClr val="000000"/>
                </a:solidFill>
                <a:effectLst/>
                <a:uLnTx/>
                <a:uFillTx/>
                <a:latin typeface="Arial"/>
                <a:cs typeface="Arial"/>
                <a:sym typeface="Arial"/>
              </a:rPr>
              <a:t>Genomföra en riktad satsning med tränare för att utveckla våra elitsatsande juniorer/seniorer.</a:t>
            </a:r>
            <a:endParaRPr lang="sv-SE" dirty="0"/>
          </a:p>
        </p:txBody>
      </p:sp>
    </p:spTree>
    <p:extLst>
      <p:ext uri="{BB962C8B-B14F-4D97-AF65-F5344CB8AC3E}">
        <p14:creationId xmlns:p14="http://schemas.microsoft.com/office/powerpoint/2010/main" val="215334653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1475</Words>
  <Application>Microsoft Office PowerPoint</Application>
  <PresentationFormat>Bredbild</PresentationFormat>
  <Paragraphs>208</Paragraphs>
  <Slides>16</Slides>
  <Notes>14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Times New Roman</vt:lpstr>
      <vt:lpstr>Simple Light</vt:lpstr>
      <vt:lpstr>PowerPoint-presentation</vt:lpstr>
      <vt:lpstr>Verksamhetsplan SAIK Orientering 2021-2022</vt:lpstr>
      <vt:lpstr>Sävedalens AIK 2021</vt:lpstr>
      <vt:lpstr>PowerPoint-presentation</vt:lpstr>
      <vt:lpstr>PowerPoint-presentation</vt:lpstr>
      <vt:lpstr>Organisation Orientering</vt:lpstr>
      <vt:lpstr>SAIK Orientering Styrelse 2021</vt:lpstr>
      <vt:lpstr>SAIK orientering 2021</vt:lpstr>
      <vt:lpstr>PowerPoint-presentation</vt:lpstr>
      <vt:lpstr>Breddkommittén</vt:lpstr>
      <vt:lpstr>PowerPoint-presentation</vt:lpstr>
      <vt:lpstr>Ungdomskommittén</vt:lpstr>
      <vt:lpstr>Läget 2021</vt:lpstr>
      <vt:lpstr>Mål Ungdomskommittén</vt:lpstr>
      <vt:lpstr>Hur når vi målen?</vt:lpstr>
      <vt:lpstr>Elitverksamhet 2021-2025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Verksamhetsplan SAIK Orientering 2021</dc:title>
  <dc:creator>Hans Carlstedt</dc:creator>
  <cp:lastModifiedBy>Henrik Nordholm</cp:lastModifiedBy>
  <cp:revision>10</cp:revision>
  <dcterms:created xsi:type="dcterms:W3CDTF">2020-09-30T08:26:31Z</dcterms:created>
  <dcterms:modified xsi:type="dcterms:W3CDTF">2022-03-13T10:56:01Z</dcterms:modified>
</cp:coreProperties>
</file>